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57" r:id="rId3"/>
    <p:sldId id="258" r:id="rId4"/>
    <p:sldId id="272" r:id="rId5"/>
    <p:sldId id="259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4037"/>
    <a:srgbClr val="00A3FF"/>
    <a:srgbClr val="FEDC5A"/>
    <a:srgbClr val="1E1E20"/>
    <a:srgbClr val="19191B"/>
    <a:srgbClr val="5454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88" autoAdjust="0"/>
    <p:restoredTop sz="94613"/>
  </p:normalViewPr>
  <p:slideViewPr>
    <p:cSldViewPr snapToGrid="0">
      <p:cViewPr varScale="1">
        <p:scale>
          <a:sx n="110" d="100"/>
          <a:sy n="110" d="100"/>
        </p:scale>
        <p:origin x="303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672A380-3E9F-8041-93DF-8A0FEC57B5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22C3FD-0619-E649-8D00-394ED0179B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89AE8-B24C-0E48-96EE-AE3368E0A927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2EE5CD-FAE7-084B-B1DD-2691DD3806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61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E2AA3-0DD8-495B-8C9B-30E62DD91377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DE027-E122-4EF1-BA44-D112D4514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4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E027-E122-4EF1-BA44-D112D45140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39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E027-E122-4EF1-BA44-D112D45140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34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">
            <a:extLst>
              <a:ext uri="{FF2B5EF4-FFF2-40B4-BE49-F238E27FC236}">
                <a16:creationId xmlns:a16="http://schemas.microsoft.com/office/drawing/2014/main" id="{C908E7E6-EB0E-4C8E-850F-BDCE35445E97}"/>
              </a:ext>
            </a:extLst>
          </p:cNvPr>
          <p:cNvSpPr/>
          <p:nvPr userDrawn="1"/>
        </p:nvSpPr>
        <p:spPr>
          <a:xfrm>
            <a:off x="7143848" y="0"/>
            <a:ext cx="5048152" cy="5048152"/>
          </a:xfrm>
          <a:custGeom>
            <a:avLst/>
            <a:gdLst>
              <a:gd name="connsiteX0" fmla="*/ 0 w 4320000"/>
              <a:gd name="connsiteY0" fmla="*/ 2160000 h 4320000"/>
              <a:gd name="connsiteX1" fmla="*/ 2160000 w 4320000"/>
              <a:gd name="connsiteY1" fmla="*/ 0 h 4320000"/>
              <a:gd name="connsiteX2" fmla="*/ 4320000 w 4320000"/>
              <a:gd name="connsiteY2" fmla="*/ 2160000 h 4320000"/>
              <a:gd name="connsiteX3" fmla="*/ 2160000 w 4320000"/>
              <a:gd name="connsiteY3" fmla="*/ 4320000 h 4320000"/>
              <a:gd name="connsiteX4" fmla="*/ 0 w 4320000"/>
              <a:gd name="connsiteY4" fmla="*/ 2160000 h 4320000"/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4" fmla="*/ 2251440 w 4320000"/>
              <a:gd name="connsiteY4" fmla="*/ 91440 h 4320000"/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0" fmla="*/ 4320000 w 4320000"/>
              <a:gd name="connsiteY0" fmla="*/ 0 h 2160000"/>
              <a:gd name="connsiteX1" fmla="*/ 2160000 w 4320000"/>
              <a:gd name="connsiteY1" fmla="*/ 2160000 h 2160000"/>
              <a:gd name="connsiteX2" fmla="*/ 0 w 4320000"/>
              <a:gd name="connsiteY2" fmla="*/ 0 h 2160000"/>
              <a:gd name="connsiteX0" fmla="*/ 2160000 w 2160000"/>
              <a:gd name="connsiteY0" fmla="*/ 2160000 h 2160000"/>
              <a:gd name="connsiteX1" fmla="*/ 0 w 2160000"/>
              <a:gd name="connsiteY1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60000" h="2160000">
                <a:moveTo>
                  <a:pt x="2160000" y="2160000"/>
                </a:moveTo>
                <a:cubicBezTo>
                  <a:pt x="967065" y="2160000"/>
                  <a:pt x="0" y="1192935"/>
                  <a:pt x="0" y="0"/>
                </a:cubicBezTo>
              </a:path>
            </a:pathLst>
          </a:custGeom>
          <a:noFill/>
          <a:ln w="50800">
            <a:solidFill>
              <a:srgbClr val="F040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8097B80-E590-4C01-9142-D01C1ABBEE57}"/>
              </a:ext>
            </a:extLst>
          </p:cNvPr>
          <p:cNvSpPr/>
          <p:nvPr userDrawn="1"/>
        </p:nvSpPr>
        <p:spPr>
          <a:xfrm>
            <a:off x="0" y="5690819"/>
            <a:ext cx="1167181" cy="1167180"/>
          </a:xfrm>
          <a:custGeom>
            <a:avLst/>
            <a:gdLst>
              <a:gd name="connsiteX0" fmla="*/ 0 w 1167181"/>
              <a:gd name="connsiteY0" fmla="*/ 0 h 1167180"/>
              <a:gd name="connsiteX1" fmla="*/ 1161155 w 1167181"/>
              <a:gd name="connsiteY1" fmla="*/ 1047844 h 1167180"/>
              <a:gd name="connsiteX2" fmla="*/ 1167181 w 1167181"/>
              <a:gd name="connsiteY2" fmla="*/ 1167180 h 1167180"/>
              <a:gd name="connsiteX3" fmla="*/ 0 w 1167181"/>
              <a:gd name="connsiteY3" fmla="*/ 1167180 h 116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181" h="1167180">
                <a:moveTo>
                  <a:pt x="0" y="0"/>
                </a:moveTo>
                <a:cubicBezTo>
                  <a:pt x="604328" y="0"/>
                  <a:pt x="1101384" y="459286"/>
                  <a:pt x="1161155" y="1047844"/>
                </a:cubicBezTo>
                <a:lnTo>
                  <a:pt x="1167181" y="1167180"/>
                </a:lnTo>
                <a:lnTo>
                  <a:pt x="0" y="1167180"/>
                </a:lnTo>
                <a:close/>
              </a:path>
            </a:pathLst>
          </a:custGeom>
          <a:solidFill>
            <a:srgbClr val="00A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: Shape 12">
            <a:extLst>
              <a:ext uri="{FF2B5EF4-FFF2-40B4-BE49-F238E27FC236}">
                <a16:creationId xmlns:a16="http://schemas.microsoft.com/office/drawing/2014/main" id="{A1CE39F7-8E1C-4510-BF8D-EF1CDA74E6D1}"/>
              </a:ext>
            </a:extLst>
          </p:cNvPr>
          <p:cNvSpPr/>
          <p:nvPr userDrawn="1"/>
        </p:nvSpPr>
        <p:spPr>
          <a:xfrm rot="10800000">
            <a:off x="9062357" y="0"/>
            <a:ext cx="3129643" cy="3129640"/>
          </a:xfrm>
          <a:custGeom>
            <a:avLst/>
            <a:gdLst>
              <a:gd name="connsiteX0" fmla="*/ 0 w 1167181"/>
              <a:gd name="connsiteY0" fmla="*/ 0 h 1167180"/>
              <a:gd name="connsiteX1" fmla="*/ 1161155 w 1167181"/>
              <a:gd name="connsiteY1" fmla="*/ 1047844 h 1167180"/>
              <a:gd name="connsiteX2" fmla="*/ 1167181 w 1167181"/>
              <a:gd name="connsiteY2" fmla="*/ 1167180 h 1167180"/>
              <a:gd name="connsiteX3" fmla="*/ 0 w 1167181"/>
              <a:gd name="connsiteY3" fmla="*/ 1167180 h 116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181" h="1167180">
                <a:moveTo>
                  <a:pt x="0" y="0"/>
                </a:moveTo>
                <a:cubicBezTo>
                  <a:pt x="604328" y="0"/>
                  <a:pt x="1101384" y="459286"/>
                  <a:pt x="1161155" y="1047844"/>
                </a:cubicBezTo>
                <a:lnTo>
                  <a:pt x="1167181" y="1167180"/>
                </a:lnTo>
                <a:lnTo>
                  <a:pt x="0" y="1167180"/>
                </a:lnTo>
                <a:close/>
              </a:path>
            </a:pathLst>
          </a:custGeom>
          <a:solidFill>
            <a:srgbClr val="FED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153CA1F-90BA-4347-B505-306EAEA1055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4225" y="3460034"/>
            <a:ext cx="4225505" cy="2300687"/>
          </a:xfrm>
          <a:custGeom>
            <a:avLst/>
            <a:gdLst>
              <a:gd name="connsiteX0" fmla="*/ 2007585 w 4225505"/>
              <a:gd name="connsiteY0" fmla="*/ 215034 h 2300687"/>
              <a:gd name="connsiteX1" fmla="*/ 4152194 w 4225505"/>
              <a:gd name="connsiteY1" fmla="*/ 215034 h 2300687"/>
              <a:gd name="connsiteX2" fmla="*/ 4225505 w 4225505"/>
              <a:gd name="connsiteY2" fmla="*/ 288345 h 2300687"/>
              <a:gd name="connsiteX3" fmla="*/ 4225505 w 4225505"/>
              <a:gd name="connsiteY3" fmla="*/ 2227376 h 2300687"/>
              <a:gd name="connsiteX4" fmla="*/ 4152194 w 4225505"/>
              <a:gd name="connsiteY4" fmla="*/ 2300687 h 2300687"/>
              <a:gd name="connsiteX5" fmla="*/ 2007585 w 4225505"/>
              <a:gd name="connsiteY5" fmla="*/ 2300687 h 2300687"/>
              <a:gd name="connsiteX6" fmla="*/ 1934274 w 4225505"/>
              <a:gd name="connsiteY6" fmla="*/ 2227376 h 2300687"/>
              <a:gd name="connsiteX7" fmla="*/ 1934274 w 4225505"/>
              <a:gd name="connsiteY7" fmla="*/ 288345 h 2300687"/>
              <a:gd name="connsiteX8" fmla="*/ 2007585 w 4225505"/>
              <a:gd name="connsiteY8" fmla="*/ 215034 h 2300687"/>
              <a:gd name="connsiteX9" fmla="*/ 56118 w 4225505"/>
              <a:gd name="connsiteY9" fmla="*/ 0 h 2300687"/>
              <a:gd name="connsiteX10" fmla="*/ 1697788 w 4225505"/>
              <a:gd name="connsiteY10" fmla="*/ 0 h 2300687"/>
              <a:gd name="connsiteX11" fmla="*/ 1753906 w 4225505"/>
              <a:gd name="connsiteY11" fmla="*/ 56118 h 2300687"/>
              <a:gd name="connsiteX12" fmla="*/ 1753906 w 4225505"/>
              <a:gd name="connsiteY12" fmla="*/ 1540421 h 2300687"/>
              <a:gd name="connsiteX13" fmla="*/ 1697788 w 4225505"/>
              <a:gd name="connsiteY13" fmla="*/ 1596539 h 2300687"/>
              <a:gd name="connsiteX14" fmla="*/ 56118 w 4225505"/>
              <a:gd name="connsiteY14" fmla="*/ 1596539 h 2300687"/>
              <a:gd name="connsiteX15" fmla="*/ 0 w 4225505"/>
              <a:gd name="connsiteY15" fmla="*/ 1540421 h 2300687"/>
              <a:gd name="connsiteX16" fmla="*/ 0 w 4225505"/>
              <a:gd name="connsiteY16" fmla="*/ 56118 h 2300687"/>
              <a:gd name="connsiteX17" fmla="*/ 56118 w 4225505"/>
              <a:gd name="connsiteY17" fmla="*/ 0 h 230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25505" h="2300687">
                <a:moveTo>
                  <a:pt x="2007585" y="215034"/>
                </a:moveTo>
                <a:lnTo>
                  <a:pt x="4152194" y="215034"/>
                </a:lnTo>
                <a:cubicBezTo>
                  <a:pt x="4192683" y="215034"/>
                  <a:pt x="4225505" y="247856"/>
                  <a:pt x="4225505" y="288345"/>
                </a:cubicBezTo>
                <a:lnTo>
                  <a:pt x="4225505" y="2227376"/>
                </a:lnTo>
                <a:cubicBezTo>
                  <a:pt x="4225505" y="2267865"/>
                  <a:pt x="4192683" y="2300687"/>
                  <a:pt x="4152194" y="2300687"/>
                </a:cubicBezTo>
                <a:lnTo>
                  <a:pt x="2007585" y="2300687"/>
                </a:lnTo>
                <a:cubicBezTo>
                  <a:pt x="1967096" y="2300687"/>
                  <a:pt x="1934274" y="2267865"/>
                  <a:pt x="1934274" y="2227376"/>
                </a:cubicBezTo>
                <a:lnTo>
                  <a:pt x="1934274" y="288345"/>
                </a:lnTo>
                <a:cubicBezTo>
                  <a:pt x="1934274" y="247856"/>
                  <a:pt x="1967096" y="215034"/>
                  <a:pt x="2007585" y="215034"/>
                </a:cubicBezTo>
                <a:close/>
                <a:moveTo>
                  <a:pt x="56118" y="0"/>
                </a:moveTo>
                <a:lnTo>
                  <a:pt x="1697788" y="0"/>
                </a:lnTo>
                <a:cubicBezTo>
                  <a:pt x="1728781" y="0"/>
                  <a:pt x="1753906" y="25125"/>
                  <a:pt x="1753906" y="56118"/>
                </a:cubicBezTo>
                <a:lnTo>
                  <a:pt x="1753906" y="1540421"/>
                </a:lnTo>
                <a:cubicBezTo>
                  <a:pt x="1753906" y="1571414"/>
                  <a:pt x="1728781" y="1596539"/>
                  <a:pt x="1697788" y="1596539"/>
                </a:cubicBezTo>
                <a:lnTo>
                  <a:pt x="56118" y="1596539"/>
                </a:lnTo>
                <a:cubicBezTo>
                  <a:pt x="25125" y="1596539"/>
                  <a:pt x="0" y="1571414"/>
                  <a:pt x="0" y="1540421"/>
                </a:cubicBezTo>
                <a:lnTo>
                  <a:pt x="0" y="56118"/>
                </a:lnTo>
                <a:cubicBezTo>
                  <a:pt x="0" y="25125"/>
                  <a:pt x="25125" y="0"/>
                  <a:pt x="56118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rgbClr val="1E1E20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DD690-4FB1-0D45-B6E1-DE3845C775C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16901" y="1097281"/>
            <a:ext cx="4225503" cy="2364262"/>
          </a:xfrm>
          <a:custGeom>
            <a:avLst/>
            <a:gdLst>
              <a:gd name="connsiteX0" fmla="*/ 2527716 w 4225503"/>
              <a:gd name="connsiteY0" fmla="*/ 767724 h 2364262"/>
              <a:gd name="connsiteX1" fmla="*/ 4169385 w 4225503"/>
              <a:gd name="connsiteY1" fmla="*/ 767724 h 2364262"/>
              <a:gd name="connsiteX2" fmla="*/ 4225503 w 4225503"/>
              <a:gd name="connsiteY2" fmla="*/ 823842 h 2364262"/>
              <a:gd name="connsiteX3" fmla="*/ 4225503 w 4225503"/>
              <a:gd name="connsiteY3" fmla="*/ 2308144 h 2364262"/>
              <a:gd name="connsiteX4" fmla="*/ 4169385 w 4225503"/>
              <a:gd name="connsiteY4" fmla="*/ 2364262 h 2364262"/>
              <a:gd name="connsiteX5" fmla="*/ 2527716 w 4225503"/>
              <a:gd name="connsiteY5" fmla="*/ 2364262 h 2364262"/>
              <a:gd name="connsiteX6" fmla="*/ 2471598 w 4225503"/>
              <a:gd name="connsiteY6" fmla="*/ 2308144 h 2364262"/>
              <a:gd name="connsiteX7" fmla="*/ 2471598 w 4225503"/>
              <a:gd name="connsiteY7" fmla="*/ 823842 h 2364262"/>
              <a:gd name="connsiteX8" fmla="*/ 2527716 w 4225503"/>
              <a:gd name="connsiteY8" fmla="*/ 767724 h 2364262"/>
              <a:gd name="connsiteX9" fmla="*/ 73311 w 4225503"/>
              <a:gd name="connsiteY9" fmla="*/ 0 h 2364262"/>
              <a:gd name="connsiteX10" fmla="*/ 2217920 w 4225503"/>
              <a:gd name="connsiteY10" fmla="*/ 0 h 2364262"/>
              <a:gd name="connsiteX11" fmla="*/ 2291231 w 4225503"/>
              <a:gd name="connsiteY11" fmla="*/ 73311 h 2364262"/>
              <a:gd name="connsiteX12" fmla="*/ 2291231 w 4225503"/>
              <a:gd name="connsiteY12" fmla="*/ 2012342 h 2364262"/>
              <a:gd name="connsiteX13" fmla="*/ 2217920 w 4225503"/>
              <a:gd name="connsiteY13" fmla="*/ 2085653 h 2364262"/>
              <a:gd name="connsiteX14" fmla="*/ 73311 w 4225503"/>
              <a:gd name="connsiteY14" fmla="*/ 2085653 h 2364262"/>
              <a:gd name="connsiteX15" fmla="*/ 0 w 4225503"/>
              <a:gd name="connsiteY15" fmla="*/ 2012342 h 2364262"/>
              <a:gd name="connsiteX16" fmla="*/ 0 w 4225503"/>
              <a:gd name="connsiteY16" fmla="*/ 73311 h 2364262"/>
              <a:gd name="connsiteX17" fmla="*/ 73311 w 4225503"/>
              <a:gd name="connsiteY17" fmla="*/ 0 h 2364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25503" h="2364262">
                <a:moveTo>
                  <a:pt x="2527716" y="767724"/>
                </a:moveTo>
                <a:lnTo>
                  <a:pt x="4169385" y="767724"/>
                </a:lnTo>
                <a:cubicBezTo>
                  <a:pt x="4200378" y="767724"/>
                  <a:pt x="4225503" y="792849"/>
                  <a:pt x="4225503" y="823842"/>
                </a:cubicBezTo>
                <a:lnTo>
                  <a:pt x="4225503" y="2308144"/>
                </a:lnTo>
                <a:cubicBezTo>
                  <a:pt x="4225503" y="2339137"/>
                  <a:pt x="4200378" y="2364262"/>
                  <a:pt x="4169385" y="2364262"/>
                </a:cubicBezTo>
                <a:lnTo>
                  <a:pt x="2527716" y="2364262"/>
                </a:lnTo>
                <a:cubicBezTo>
                  <a:pt x="2496723" y="2364262"/>
                  <a:pt x="2471598" y="2339137"/>
                  <a:pt x="2471598" y="2308144"/>
                </a:cubicBezTo>
                <a:lnTo>
                  <a:pt x="2471598" y="823842"/>
                </a:lnTo>
                <a:cubicBezTo>
                  <a:pt x="2471598" y="792849"/>
                  <a:pt x="2496723" y="767724"/>
                  <a:pt x="2527716" y="767724"/>
                </a:cubicBezTo>
                <a:close/>
                <a:moveTo>
                  <a:pt x="73311" y="0"/>
                </a:moveTo>
                <a:lnTo>
                  <a:pt x="2217920" y="0"/>
                </a:lnTo>
                <a:cubicBezTo>
                  <a:pt x="2258409" y="0"/>
                  <a:pt x="2291231" y="32822"/>
                  <a:pt x="2291231" y="73311"/>
                </a:cubicBezTo>
                <a:lnTo>
                  <a:pt x="2291231" y="2012342"/>
                </a:lnTo>
                <a:cubicBezTo>
                  <a:pt x="2291231" y="2052831"/>
                  <a:pt x="2258409" y="2085653"/>
                  <a:pt x="2217920" y="2085653"/>
                </a:cubicBezTo>
                <a:lnTo>
                  <a:pt x="73311" y="2085653"/>
                </a:lnTo>
                <a:cubicBezTo>
                  <a:pt x="32822" y="2085653"/>
                  <a:pt x="0" y="2052831"/>
                  <a:pt x="0" y="2012342"/>
                </a:cubicBezTo>
                <a:lnTo>
                  <a:pt x="0" y="73311"/>
                </a:lnTo>
                <a:cubicBezTo>
                  <a:pt x="0" y="32822"/>
                  <a:pt x="32822" y="0"/>
                  <a:pt x="73311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rgbClr val="1E1E20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08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5D0E33F-C84F-43FA-AFEA-D40C7C4954E9}"/>
              </a:ext>
            </a:extLst>
          </p:cNvPr>
          <p:cNvSpPr/>
          <p:nvPr userDrawn="1"/>
        </p:nvSpPr>
        <p:spPr>
          <a:xfrm rot="5400000">
            <a:off x="10249786" y="4915786"/>
            <a:ext cx="1942214" cy="1942214"/>
          </a:xfrm>
          <a:custGeom>
            <a:avLst/>
            <a:gdLst>
              <a:gd name="connsiteX0" fmla="*/ 0 w 4320000"/>
              <a:gd name="connsiteY0" fmla="*/ 2160000 h 4320000"/>
              <a:gd name="connsiteX1" fmla="*/ 2160000 w 4320000"/>
              <a:gd name="connsiteY1" fmla="*/ 0 h 4320000"/>
              <a:gd name="connsiteX2" fmla="*/ 4320000 w 4320000"/>
              <a:gd name="connsiteY2" fmla="*/ 2160000 h 4320000"/>
              <a:gd name="connsiteX3" fmla="*/ 2160000 w 4320000"/>
              <a:gd name="connsiteY3" fmla="*/ 4320000 h 4320000"/>
              <a:gd name="connsiteX4" fmla="*/ 0 w 4320000"/>
              <a:gd name="connsiteY4" fmla="*/ 2160000 h 4320000"/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4" fmla="*/ 2251440 w 4320000"/>
              <a:gd name="connsiteY4" fmla="*/ 91440 h 4320000"/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0" fmla="*/ 4320000 w 4320000"/>
              <a:gd name="connsiteY0" fmla="*/ 0 h 2160000"/>
              <a:gd name="connsiteX1" fmla="*/ 2160000 w 4320000"/>
              <a:gd name="connsiteY1" fmla="*/ 2160000 h 2160000"/>
              <a:gd name="connsiteX2" fmla="*/ 0 w 4320000"/>
              <a:gd name="connsiteY2" fmla="*/ 0 h 2160000"/>
              <a:gd name="connsiteX0" fmla="*/ 2160000 w 2160000"/>
              <a:gd name="connsiteY0" fmla="*/ 2160000 h 2160000"/>
              <a:gd name="connsiteX1" fmla="*/ 0 w 2160000"/>
              <a:gd name="connsiteY1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60000" h="2160000">
                <a:moveTo>
                  <a:pt x="2160000" y="2160000"/>
                </a:moveTo>
                <a:cubicBezTo>
                  <a:pt x="967065" y="2160000"/>
                  <a:pt x="0" y="1192935"/>
                  <a:pt x="0" y="0"/>
                </a:cubicBezTo>
              </a:path>
            </a:pathLst>
          </a:custGeom>
          <a:noFill/>
          <a:ln w="50800">
            <a:solidFill>
              <a:srgbClr val="F040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41">
            <a:extLst>
              <a:ext uri="{FF2B5EF4-FFF2-40B4-BE49-F238E27FC236}">
                <a16:creationId xmlns:a16="http://schemas.microsoft.com/office/drawing/2014/main" id="{1FFF2042-37B7-40B9-AA54-22EF1ABB7B1D}"/>
              </a:ext>
            </a:extLst>
          </p:cNvPr>
          <p:cNvSpPr/>
          <p:nvPr userDrawn="1"/>
        </p:nvSpPr>
        <p:spPr>
          <a:xfrm>
            <a:off x="10683240" y="0"/>
            <a:ext cx="1508760" cy="1508758"/>
          </a:xfrm>
          <a:custGeom>
            <a:avLst/>
            <a:gdLst>
              <a:gd name="connsiteX0" fmla="*/ 0 w 1508760"/>
              <a:gd name="connsiteY0" fmla="*/ 0 h 1508758"/>
              <a:gd name="connsiteX1" fmla="*/ 1508760 w 1508760"/>
              <a:gd name="connsiteY1" fmla="*/ 0 h 1508758"/>
              <a:gd name="connsiteX2" fmla="*/ 1508760 w 1508760"/>
              <a:gd name="connsiteY2" fmla="*/ 1508758 h 1508758"/>
              <a:gd name="connsiteX3" fmla="*/ 0 w 1508760"/>
              <a:gd name="connsiteY3" fmla="*/ 0 h 1508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8760" h="1508758">
                <a:moveTo>
                  <a:pt x="0" y="0"/>
                </a:moveTo>
                <a:lnTo>
                  <a:pt x="1508760" y="0"/>
                </a:lnTo>
                <a:lnTo>
                  <a:pt x="1508760" y="1508758"/>
                </a:lnTo>
                <a:cubicBezTo>
                  <a:pt x="675495" y="1508758"/>
                  <a:pt x="0" y="833264"/>
                  <a:pt x="0" y="0"/>
                </a:cubicBezTo>
                <a:close/>
              </a:path>
            </a:pathLst>
          </a:custGeom>
          <a:solidFill>
            <a:srgbClr val="FED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85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">
            <a:extLst>
              <a:ext uri="{FF2B5EF4-FFF2-40B4-BE49-F238E27FC236}">
                <a16:creationId xmlns:a16="http://schemas.microsoft.com/office/drawing/2014/main" id="{FB80C0AD-1E06-4A3B-83CC-BD88C4EB011D}"/>
              </a:ext>
            </a:extLst>
          </p:cNvPr>
          <p:cNvSpPr/>
          <p:nvPr userDrawn="1"/>
        </p:nvSpPr>
        <p:spPr>
          <a:xfrm>
            <a:off x="10249786" y="0"/>
            <a:ext cx="1942214" cy="1942214"/>
          </a:xfrm>
          <a:custGeom>
            <a:avLst/>
            <a:gdLst>
              <a:gd name="connsiteX0" fmla="*/ 0 w 4320000"/>
              <a:gd name="connsiteY0" fmla="*/ 2160000 h 4320000"/>
              <a:gd name="connsiteX1" fmla="*/ 2160000 w 4320000"/>
              <a:gd name="connsiteY1" fmla="*/ 0 h 4320000"/>
              <a:gd name="connsiteX2" fmla="*/ 4320000 w 4320000"/>
              <a:gd name="connsiteY2" fmla="*/ 2160000 h 4320000"/>
              <a:gd name="connsiteX3" fmla="*/ 2160000 w 4320000"/>
              <a:gd name="connsiteY3" fmla="*/ 4320000 h 4320000"/>
              <a:gd name="connsiteX4" fmla="*/ 0 w 4320000"/>
              <a:gd name="connsiteY4" fmla="*/ 2160000 h 4320000"/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4" fmla="*/ 2251440 w 4320000"/>
              <a:gd name="connsiteY4" fmla="*/ 91440 h 4320000"/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0" fmla="*/ 4320000 w 4320000"/>
              <a:gd name="connsiteY0" fmla="*/ 0 h 2160000"/>
              <a:gd name="connsiteX1" fmla="*/ 2160000 w 4320000"/>
              <a:gd name="connsiteY1" fmla="*/ 2160000 h 2160000"/>
              <a:gd name="connsiteX2" fmla="*/ 0 w 4320000"/>
              <a:gd name="connsiteY2" fmla="*/ 0 h 2160000"/>
              <a:gd name="connsiteX0" fmla="*/ 2160000 w 2160000"/>
              <a:gd name="connsiteY0" fmla="*/ 2160000 h 2160000"/>
              <a:gd name="connsiteX1" fmla="*/ 0 w 2160000"/>
              <a:gd name="connsiteY1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60000" h="2160000">
                <a:moveTo>
                  <a:pt x="2160000" y="2160000"/>
                </a:moveTo>
                <a:cubicBezTo>
                  <a:pt x="967065" y="2160000"/>
                  <a:pt x="0" y="1192935"/>
                  <a:pt x="0" y="0"/>
                </a:cubicBezTo>
              </a:path>
            </a:pathLst>
          </a:custGeom>
          <a:noFill/>
          <a:ln w="50800">
            <a:solidFill>
              <a:srgbClr val="F040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23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9FDE670-9692-B94F-BA13-4FB00E6375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82440" y="1861341"/>
            <a:ext cx="6797289" cy="2883710"/>
          </a:xfrm>
          <a:custGeom>
            <a:avLst/>
            <a:gdLst>
              <a:gd name="connsiteX0" fmla="*/ 47783 w 6797289"/>
              <a:gd name="connsiteY0" fmla="*/ 0 h 2883710"/>
              <a:gd name="connsiteX1" fmla="*/ 6749506 w 6797289"/>
              <a:gd name="connsiteY1" fmla="*/ 0 h 2883710"/>
              <a:gd name="connsiteX2" fmla="*/ 6797289 w 6797289"/>
              <a:gd name="connsiteY2" fmla="*/ 47783 h 2883710"/>
              <a:gd name="connsiteX3" fmla="*/ 6797289 w 6797289"/>
              <a:gd name="connsiteY3" fmla="*/ 2835927 h 2883710"/>
              <a:gd name="connsiteX4" fmla="*/ 6749506 w 6797289"/>
              <a:gd name="connsiteY4" fmla="*/ 2883710 h 2883710"/>
              <a:gd name="connsiteX5" fmla="*/ 47783 w 6797289"/>
              <a:gd name="connsiteY5" fmla="*/ 2883710 h 2883710"/>
              <a:gd name="connsiteX6" fmla="*/ 0 w 6797289"/>
              <a:gd name="connsiteY6" fmla="*/ 2835927 h 2883710"/>
              <a:gd name="connsiteX7" fmla="*/ 0 w 6797289"/>
              <a:gd name="connsiteY7" fmla="*/ 47783 h 2883710"/>
              <a:gd name="connsiteX8" fmla="*/ 47783 w 6797289"/>
              <a:gd name="connsiteY8" fmla="*/ 0 h 2883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97289" h="2883710">
                <a:moveTo>
                  <a:pt x="47783" y="0"/>
                </a:moveTo>
                <a:lnTo>
                  <a:pt x="6749506" y="0"/>
                </a:lnTo>
                <a:cubicBezTo>
                  <a:pt x="6775896" y="0"/>
                  <a:pt x="6797289" y="21393"/>
                  <a:pt x="6797289" y="47783"/>
                </a:cubicBezTo>
                <a:lnTo>
                  <a:pt x="6797289" y="2835927"/>
                </a:lnTo>
                <a:cubicBezTo>
                  <a:pt x="6797289" y="2862317"/>
                  <a:pt x="6775896" y="2883710"/>
                  <a:pt x="6749506" y="2883710"/>
                </a:cubicBezTo>
                <a:lnTo>
                  <a:pt x="47783" y="2883710"/>
                </a:lnTo>
                <a:cubicBezTo>
                  <a:pt x="21393" y="2883710"/>
                  <a:pt x="0" y="2862317"/>
                  <a:pt x="0" y="2835927"/>
                </a:cubicBezTo>
                <a:lnTo>
                  <a:pt x="0" y="47783"/>
                </a:lnTo>
                <a:cubicBezTo>
                  <a:pt x="0" y="21393"/>
                  <a:pt x="21393" y="0"/>
                  <a:pt x="47783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rgbClr val="1E1E20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0C99D9E-07CF-0647-AE5B-59FD0872F3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1580" y="1861341"/>
            <a:ext cx="2880360" cy="2883710"/>
          </a:xfrm>
          <a:custGeom>
            <a:avLst/>
            <a:gdLst>
              <a:gd name="connsiteX0" fmla="*/ 47728 w 2880360"/>
              <a:gd name="connsiteY0" fmla="*/ 0 h 2883710"/>
              <a:gd name="connsiteX1" fmla="*/ 2832632 w 2880360"/>
              <a:gd name="connsiteY1" fmla="*/ 0 h 2883710"/>
              <a:gd name="connsiteX2" fmla="*/ 2880360 w 2880360"/>
              <a:gd name="connsiteY2" fmla="*/ 47728 h 2883710"/>
              <a:gd name="connsiteX3" fmla="*/ 2880360 w 2880360"/>
              <a:gd name="connsiteY3" fmla="*/ 2835982 h 2883710"/>
              <a:gd name="connsiteX4" fmla="*/ 2832632 w 2880360"/>
              <a:gd name="connsiteY4" fmla="*/ 2883710 h 2883710"/>
              <a:gd name="connsiteX5" fmla="*/ 47728 w 2880360"/>
              <a:gd name="connsiteY5" fmla="*/ 2883710 h 2883710"/>
              <a:gd name="connsiteX6" fmla="*/ 0 w 2880360"/>
              <a:gd name="connsiteY6" fmla="*/ 2835982 h 2883710"/>
              <a:gd name="connsiteX7" fmla="*/ 0 w 2880360"/>
              <a:gd name="connsiteY7" fmla="*/ 47728 h 2883710"/>
              <a:gd name="connsiteX8" fmla="*/ 47728 w 2880360"/>
              <a:gd name="connsiteY8" fmla="*/ 0 h 2883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0360" h="2883710">
                <a:moveTo>
                  <a:pt x="47728" y="0"/>
                </a:moveTo>
                <a:lnTo>
                  <a:pt x="2832632" y="0"/>
                </a:lnTo>
                <a:cubicBezTo>
                  <a:pt x="2858991" y="0"/>
                  <a:pt x="2880360" y="21369"/>
                  <a:pt x="2880360" y="47728"/>
                </a:cubicBezTo>
                <a:lnTo>
                  <a:pt x="2880360" y="2835982"/>
                </a:lnTo>
                <a:cubicBezTo>
                  <a:pt x="2880360" y="2862341"/>
                  <a:pt x="2858991" y="2883710"/>
                  <a:pt x="2832632" y="2883710"/>
                </a:cubicBezTo>
                <a:lnTo>
                  <a:pt x="47728" y="2883710"/>
                </a:lnTo>
                <a:cubicBezTo>
                  <a:pt x="21369" y="2883710"/>
                  <a:pt x="0" y="2862341"/>
                  <a:pt x="0" y="2835982"/>
                </a:cubicBezTo>
                <a:lnTo>
                  <a:pt x="0" y="47728"/>
                </a:lnTo>
                <a:cubicBezTo>
                  <a:pt x="0" y="21369"/>
                  <a:pt x="21369" y="0"/>
                  <a:pt x="47728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rgbClr val="1E1E20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90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F54B957-CA2D-1D4E-B3D9-A00B2491DA1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0081" y="1159860"/>
            <a:ext cx="4538284" cy="4538284"/>
          </a:xfrm>
          <a:custGeom>
            <a:avLst/>
            <a:gdLst>
              <a:gd name="connsiteX0" fmla="*/ 2269142 w 4538284"/>
              <a:gd name="connsiteY0" fmla="*/ 0 h 4538284"/>
              <a:gd name="connsiteX1" fmla="*/ 2373898 w 4538284"/>
              <a:gd name="connsiteY1" fmla="*/ 43392 h 4538284"/>
              <a:gd name="connsiteX2" fmla="*/ 4494892 w 4538284"/>
              <a:gd name="connsiteY2" fmla="*/ 2164386 h 4538284"/>
              <a:gd name="connsiteX3" fmla="*/ 4494892 w 4538284"/>
              <a:gd name="connsiteY3" fmla="*/ 2373899 h 4538284"/>
              <a:gd name="connsiteX4" fmla="*/ 2373898 w 4538284"/>
              <a:gd name="connsiteY4" fmla="*/ 4494892 h 4538284"/>
              <a:gd name="connsiteX5" fmla="*/ 2164386 w 4538284"/>
              <a:gd name="connsiteY5" fmla="*/ 4494892 h 4538284"/>
              <a:gd name="connsiteX6" fmla="*/ 43392 w 4538284"/>
              <a:gd name="connsiteY6" fmla="*/ 2373899 h 4538284"/>
              <a:gd name="connsiteX7" fmla="*/ 43392 w 4538284"/>
              <a:gd name="connsiteY7" fmla="*/ 2164386 h 4538284"/>
              <a:gd name="connsiteX8" fmla="*/ 2164386 w 4538284"/>
              <a:gd name="connsiteY8" fmla="*/ 43392 h 4538284"/>
              <a:gd name="connsiteX9" fmla="*/ 2269142 w 4538284"/>
              <a:gd name="connsiteY9" fmla="*/ 0 h 453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38284" h="4538284">
                <a:moveTo>
                  <a:pt x="2269142" y="0"/>
                </a:moveTo>
                <a:cubicBezTo>
                  <a:pt x="2307056" y="0"/>
                  <a:pt x="2344971" y="14464"/>
                  <a:pt x="2373898" y="43392"/>
                </a:cubicBezTo>
                <a:lnTo>
                  <a:pt x="4494892" y="2164386"/>
                </a:lnTo>
                <a:cubicBezTo>
                  <a:pt x="4552748" y="2222241"/>
                  <a:pt x="4552748" y="2316043"/>
                  <a:pt x="4494892" y="2373899"/>
                </a:cubicBezTo>
                <a:lnTo>
                  <a:pt x="2373898" y="4494892"/>
                </a:lnTo>
                <a:cubicBezTo>
                  <a:pt x="2316043" y="4552748"/>
                  <a:pt x="2222241" y="4552748"/>
                  <a:pt x="2164386" y="4494892"/>
                </a:cubicBezTo>
                <a:lnTo>
                  <a:pt x="43392" y="2373899"/>
                </a:lnTo>
                <a:cubicBezTo>
                  <a:pt x="-14463" y="2316043"/>
                  <a:pt x="-14463" y="2222241"/>
                  <a:pt x="43392" y="2164386"/>
                </a:cubicBezTo>
                <a:lnTo>
                  <a:pt x="2164386" y="43392"/>
                </a:lnTo>
                <a:cubicBezTo>
                  <a:pt x="2193314" y="14464"/>
                  <a:pt x="2231228" y="0"/>
                  <a:pt x="2269142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rgbClr val="1E1E20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AFE1D41-8F92-4C09-B39E-D3870D185BAD}"/>
              </a:ext>
            </a:extLst>
          </p:cNvPr>
          <p:cNvSpPr/>
          <p:nvPr userDrawn="1"/>
        </p:nvSpPr>
        <p:spPr>
          <a:xfrm rot="18900000">
            <a:off x="9563765" y="-579783"/>
            <a:ext cx="3062172" cy="3295834"/>
          </a:xfrm>
          <a:custGeom>
            <a:avLst/>
            <a:gdLst>
              <a:gd name="connsiteX0" fmla="*/ 1393739 w 3062172"/>
              <a:gd name="connsiteY0" fmla="*/ 0 h 3295834"/>
              <a:gd name="connsiteX1" fmla="*/ 3062172 w 3062172"/>
              <a:gd name="connsiteY1" fmla="*/ 1668434 h 3295834"/>
              <a:gd name="connsiteX2" fmla="*/ 1434772 w 3062172"/>
              <a:gd name="connsiteY2" fmla="*/ 3295834 h 3295834"/>
              <a:gd name="connsiteX3" fmla="*/ 148148 w 3062172"/>
              <a:gd name="connsiteY3" fmla="*/ 3295834 h 3295834"/>
              <a:gd name="connsiteX4" fmla="*/ 0 w 3062172"/>
              <a:gd name="connsiteY4" fmla="*/ 3147686 h 3295834"/>
              <a:gd name="connsiteX5" fmla="*/ 0 w 3062172"/>
              <a:gd name="connsiteY5" fmla="*/ 148148 h 3295834"/>
              <a:gd name="connsiteX6" fmla="*/ 148148 w 3062172"/>
              <a:gd name="connsiteY6" fmla="*/ 0 h 3295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2172" h="3295834">
                <a:moveTo>
                  <a:pt x="1393739" y="0"/>
                </a:moveTo>
                <a:lnTo>
                  <a:pt x="3062172" y="1668434"/>
                </a:lnTo>
                <a:lnTo>
                  <a:pt x="1434772" y="3295834"/>
                </a:lnTo>
                <a:lnTo>
                  <a:pt x="148148" y="3295834"/>
                </a:lnTo>
                <a:cubicBezTo>
                  <a:pt x="66328" y="3295834"/>
                  <a:pt x="0" y="3229506"/>
                  <a:pt x="0" y="3147686"/>
                </a:cubicBezTo>
                <a:lnTo>
                  <a:pt x="0" y="148148"/>
                </a:lnTo>
                <a:cubicBezTo>
                  <a:pt x="0" y="66328"/>
                  <a:pt x="66328" y="0"/>
                  <a:pt x="148148" y="0"/>
                </a:cubicBezTo>
                <a:close/>
              </a:path>
            </a:pathLst>
          </a:custGeom>
          <a:solidFill>
            <a:srgbClr val="00A3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00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">
            <a:extLst>
              <a:ext uri="{FF2B5EF4-FFF2-40B4-BE49-F238E27FC236}">
                <a16:creationId xmlns:a16="http://schemas.microsoft.com/office/drawing/2014/main" id="{174250A1-9A11-4AE2-9009-74A1415DD196}"/>
              </a:ext>
            </a:extLst>
          </p:cNvPr>
          <p:cNvSpPr/>
          <p:nvPr userDrawn="1"/>
        </p:nvSpPr>
        <p:spPr>
          <a:xfrm>
            <a:off x="10249786" y="0"/>
            <a:ext cx="1942214" cy="1942214"/>
          </a:xfrm>
          <a:custGeom>
            <a:avLst/>
            <a:gdLst>
              <a:gd name="connsiteX0" fmla="*/ 0 w 4320000"/>
              <a:gd name="connsiteY0" fmla="*/ 2160000 h 4320000"/>
              <a:gd name="connsiteX1" fmla="*/ 2160000 w 4320000"/>
              <a:gd name="connsiteY1" fmla="*/ 0 h 4320000"/>
              <a:gd name="connsiteX2" fmla="*/ 4320000 w 4320000"/>
              <a:gd name="connsiteY2" fmla="*/ 2160000 h 4320000"/>
              <a:gd name="connsiteX3" fmla="*/ 2160000 w 4320000"/>
              <a:gd name="connsiteY3" fmla="*/ 4320000 h 4320000"/>
              <a:gd name="connsiteX4" fmla="*/ 0 w 4320000"/>
              <a:gd name="connsiteY4" fmla="*/ 2160000 h 4320000"/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4" fmla="*/ 2251440 w 4320000"/>
              <a:gd name="connsiteY4" fmla="*/ 91440 h 4320000"/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0" fmla="*/ 4320000 w 4320000"/>
              <a:gd name="connsiteY0" fmla="*/ 0 h 2160000"/>
              <a:gd name="connsiteX1" fmla="*/ 2160000 w 4320000"/>
              <a:gd name="connsiteY1" fmla="*/ 2160000 h 2160000"/>
              <a:gd name="connsiteX2" fmla="*/ 0 w 4320000"/>
              <a:gd name="connsiteY2" fmla="*/ 0 h 2160000"/>
              <a:gd name="connsiteX0" fmla="*/ 2160000 w 2160000"/>
              <a:gd name="connsiteY0" fmla="*/ 2160000 h 2160000"/>
              <a:gd name="connsiteX1" fmla="*/ 0 w 2160000"/>
              <a:gd name="connsiteY1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60000" h="2160000">
                <a:moveTo>
                  <a:pt x="2160000" y="2160000"/>
                </a:moveTo>
                <a:cubicBezTo>
                  <a:pt x="967065" y="2160000"/>
                  <a:pt x="0" y="1192935"/>
                  <a:pt x="0" y="0"/>
                </a:cubicBezTo>
              </a:path>
            </a:pathLst>
          </a:custGeom>
          <a:noFill/>
          <a:ln w="50800">
            <a:solidFill>
              <a:srgbClr val="FEDC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03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86B313F-3E67-D840-B0F2-C06FFAD4F7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1580" y="1100427"/>
            <a:ext cx="9868149" cy="3135908"/>
          </a:xfrm>
          <a:custGeom>
            <a:avLst/>
            <a:gdLst>
              <a:gd name="connsiteX0" fmla="*/ 51962 w 9868149"/>
              <a:gd name="connsiteY0" fmla="*/ 0 h 3135908"/>
              <a:gd name="connsiteX1" fmla="*/ 9816187 w 9868149"/>
              <a:gd name="connsiteY1" fmla="*/ 0 h 3135908"/>
              <a:gd name="connsiteX2" fmla="*/ 9868149 w 9868149"/>
              <a:gd name="connsiteY2" fmla="*/ 51962 h 3135908"/>
              <a:gd name="connsiteX3" fmla="*/ 9868149 w 9868149"/>
              <a:gd name="connsiteY3" fmla="*/ 3083946 h 3135908"/>
              <a:gd name="connsiteX4" fmla="*/ 9816187 w 9868149"/>
              <a:gd name="connsiteY4" fmla="*/ 3135908 h 3135908"/>
              <a:gd name="connsiteX5" fmla="*/ 51962 w 9868149"/>
              <a:gd name="connsiteY5" fmla="*/ 3135908 h 3135908"/>
              <a:gd name="connsiteX6" fmla="*/ 0 w 9868149"/>
              <a:gd name="connsiteY6" fmla="*/ 3083946 h 3135908"/>
              <a:gd name="connsiteX7" fmla="*/ 0 w 9868149"/>
              <a:gd name="connsiteY7" fmla="*/ 51962 h 3135908"/>
              <a:gd name="connsiteX8" fmla="*/ 51962 w 9868149"/>
              <a:gd name="connsiteY8" fmla="*/ 0 h 3135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68149" h="3135908">
                <a:moveTo>
                  <a:pt x="51962" y="0"/>
                </a:moveTo>
                <a:lnTo>
                  <a:pt x="9816187" y="0"/>
                </a:lnTo>
                <a:cubicBezTo>
                  <a:pt x="9844885" y="0"/>
                  <a:pt x="9868149" y="23264"/>
                  <a:pt x="9868149" y="51962"/>
                </a:cubicBezTo>
                <a:lnTo>
                  <a:pt x="9868149" y="3083946"/>
                </a:lnTo>
                <a:cubicBezTo>
                  <a:pt x="9868149" y="3112644"/>
                  <a:pt x="9844885" y="3135908"/>
                  <a:pt x="9816187" y="3135908"/>
                </a:cubicBezTo>
                <a:lnTo>
                  <a:pt x="51962" y="3135908"/>
                </a:lnTo>
                <a:cubicBezTo>
                  <a:pt x="23264" y="3135908"/>
                  <a:pt x="0" y="3112644"/>
                  <a:pt x="0" y="3083946"/>
                </a:cubicBezTo>
                <a:lnTo>
                  <a:pt x="0" y="51962"/>
                </a:lnTo>
                <a:cubicBezTo>
                  <a:pt x="0" y="23264"/>
                  <a:pt x="23264" y="0"/>
                  <a:pt x="51962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rgbClr val="1E1E20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9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615579-A2DE-0545-A176-28292846EE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1264" y="2873375"/>
            <a:ext cx="4884737" cy="2884488"/>
          </a:xfrm>
          <a:custGeom>
            <a:avLst/>
            <a:gdLst>
              <a:gd name="connsiteX0" fmla="*/ 96956 w 4884737"/>
              <a:gd name="connsiteY0" fmla="*/ 0 h 2884488"/>
              <a:gd name="connsiteX1" fmla="*/ 4787781 w 4884737"/>
              <a:gd name="connsiteY1" fmla="*/ 0 h 2884488"/>
              <a:gd name="connsiteX2" fmla="*/ 4884737 w 4884737"/>
              <a:gd name="connsiteY2" fmla="*/ 96976 h 2884488"/>
              <a:gd name="connsiteX3" fmla="*/ 4884737 w 4884737"/>
              <a:gd name="connsiteY3" fmla="*/ 2787512 h 2884488"/>
              <a:gd name="connsiteX4" fmla="*/ 4787781 w 4884737"/>
              <a:gd name="connsiteY4" fmla="*/ 2884488 h 2884488"/>
              <a:gd name="connsiteX5" fmla="*/ 96956 w 4884737"/>
              <a:gd name="connsiteY5" fmla="*/ 2884488 h 2884488"/>
              <a:gd name="connsiteX6" fmla="*/ 0 w 4884737"/>
              <a:gd name="connsiteY6" fmla="*/ 2787512 h 2884488"/>
              <a:gd name="connsiteX7" fmla="*/ 0 w 4884737"/>
              <a:gd name="connsiteY7" fmla="*/ 96976 h 2884488"/>
              <a:gd name="connsiteX8" fmla="*/ 96956 w 4884737"/>
              <a:gd name="connsiteY8" fmla="*/ 0 h 288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4737" h="2884488">
                <a:moveTo>
                  <a:pt x="96956" y="0"/>
                </a:moveTo>
                <a:lnTo>
                  <a:pt x="4787781" y="0"/>
                </a:lnTo>
                <a:cubicBezTo>
                  <a:pt x="4841328" y="0"/>
                  <a:pt x="4884737" y="43418"/>
                  <a:pt x="4884737" y="96976"/>
                </a:cubicBezTo>
                <a:lnTo>
                  <a:pt x="4884737" y="2787512"/>
                </a:lnTo>
                <a:cubicBezTo>
                  <a:pt x="4884737" y="2841070"/>
                  <a:pt x="4841328" y="2884488"/>
                  <a:pt x="4787781" y="2884488"/>
                </a:cubicBezTo>
                <a:lnTo>
                  <a:pt x="96956" y="2884488"/>
                </a:lnTo>
                <a:cubicBezTo>
                  <a:pt x="43409" y="2884488"/>
                  <a:pt x="0" y="2841070"/>
                  <a:pt x="0" y="2787512"/>
                </a:cubicBezTo>
                <a:lnTo>
                  <a:pt x="0" y="96976"/>
                </a:lnTo>
                <a:cubicBezTo>
                  <a:pt x="0" y="43418"/>
                  <a:pt x="43409" y="0"/>
                  <a:pt x="96956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rgbClr val="1E1E20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69FB8EF-C1E7-4ADA-B991-3E79C1B9991F}"/>
              </a:ext>
            </a:extLst>
          </p:cNvPr>
          <p:cNvSpPr/>
          <p:nvPr userDrawn="1"/>
        </p:nvSpPr>
        <p:spPr>
          <a:xfrm>
            <a:off x="6521951" y="1100426"/>
            <a:ext cx="4658262" cy="4657148"/>
          </a:xfrm>
          <a:prstGeom prst="roundRect">
            <a:avLst>
              <a:gd name="adj" fmla="val 2733"/>
            </a:avLst>
          </a:prstGeom>
          <a:solidFill>
            <a:srgbClr val="1E1E2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29E006F5-07BB-4521-9D87-B3407F5809C1}"/>
              </a:ext>
            </a:extLst>
          </p:cNvPr>
          <p:cNvSpPr/>
          <p:nvPr userDrawn="1"/>
        </p:nvSpPr>
        <p:spPr>
          <a:xfrm>
            <a:off x="10249786" y="0"/>
            <a:ext cx="1942214" cy="1942214"/>
          </a:xfrm>
          <a:custGeom>
            <a:avLst/>
            <a:gdLst>
              <a:gd name="connsiteX0" fmla="*/ 0 w 4320000"/>
              <a:gd name="connsiteY0" fmla="*/ 2160000 h 4320000"/>
              <a:gd name="connsiteX1" fmla="*/ 2160000 w 4320000"/>
              <a:gd name="connsiteY1" fmla="*/ 0 h 4320000"/>
              <a:gd name="connsiteX2" fmla="*/ 4320000 w 4320000"/>
              <a:gd name="connsiteY2" fmla="*/ 2160000 h 4320000"/>
              <a:gd name="connsiteX3" fmla="*/ 2160000 w 4320000"/>
              <a:gd name="connsiteY3" fmla="*/ 4320000 h 4320000"/>
              <a:gd name="connsiteX4" fmla="*/ 0 w 4320000"/>
              <a:gd name="connsiteY4" fmla="*/ 2160000 h 4320000"/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4" fmla="*/ 2251440 w 4320000"/>
              <a:gd name="connsiteY4" fmla="*/ 91440 h 4320000"/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0" fmla="*/ 4320000 w 4320000"/>
              <a:gd name="connsiteY0" fmla="*/ 0 h 2160000"/>
              <a:gd name="connsiteX1" fmla="*/ 2160000 w 4320000"/>
              <a:gd name="connsiteY1" fmla="*/ 2160000 h 2160000"/>
              <a:gd name="connsiteX2" fmla="*/ 0 w 4320000"/>
              <a:gd name="connsiteY2" fmla="*/ 0 h 2160000"/>
              <a:gd name="connsiteX0" fmla="*/ 2160000 w 2160000"/>
              <a:gd name="connsiteY0" fmla="*/ 2160000 h 2160000"/>
              <a:gd name="connsiteX1" fmla="*/ 0 w 2160000"/>
              <a:gd name="connsiteY1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60000" h="2160000">
                <a:moveTo>
                  <a:pt x="2160000" y="2160000"/>
                </a:moveTo>
                <a:cubicBezTo>
                  <a:pt x="967065" y="2160000"/>
                  <a:pt x="0" y="1192935"/>
                  <a:pt x="0" y="0"/>
                </a:cubicBezTo>
              </a:path>
            </a:pathLst>
          </a:custGeom>
          <a:noFill/>
          <a:ln w="50800">
            <a:solidFill>
              <a:srgbClr val="F040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81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1">
            <a:extLst>
              <a:ext uri="{FF2B5EF4-FFF2-40B4-BE49-F238E27FC236}">
                <a16:creationId xmlns:a16="http://schemas.microsoft.com/office/drawing/2014/main" id="{D9244FD1-AA8F-491B-B39A-CFCC8F60CAB2}"/>
              </a:ext>
            </a:extLst>
          </p:cNvPr>
          <p:cNvSpPr/>
          <p:nvPr userDrawn="1"/>
        </p:nvSpPr>
        <p:spPr>
          <a:xfrm>
            <a:off x="10683240" y="0"/>
            <a:ext cx="1508760" cy="1508758"/>
          </a:xfrm>
          <a:custGeom>
            <a:avLst/>
            <a:gdLst>
              <a:gd name="connsiteX0" fmla="*/ 0 w 1508760"/>
              <a:gd name="connsiteY0" fmla="*/ 0 h 1508758"/>
              <a:gd name="connsiteX1" fmla="*/ 1508760 w 1508760"/>
              <a:gd name="connsiteY1" fmla="*/ 0 h 1508758"/>
              <a:gd name="connsiteX2" fmla="*/ 1508760 w 1508760"/>
              <a:gd name="connsiteY2" fmla="*/ 1508758 h 1508758"/>
              <a:gd name="connsiteX3" fmla="*/ 0 w 1508760"/>
              <a:gd name="connsiteY3" fmla="*/ 0 h 1508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8760" h="1508758">
                <a:moveTo>
                  <a:pt x="0" y="0"/>
                </a:moveTo>
                <a:lnTo>
                  <a:pt x="1508760" y="0"/>
                </a:lnTo>
                <a:lnTo>
                  <a:pt x="1508760" y="1508758"/>
                </a:lnTo>
                <a:cubicBezTo>
                  <a:pt x="675495" y="1508758"/>
                  <a:pt x="0" y="833264"/>
                  <a:pt x="0" y="0"/>
                </a:cubicBezTo>
                <a:close/>
              </a:path>
            </a:pathLst>
          </a:custGeom>
          <a:solidFill>
            <a:srgbClr val="FED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: Shape 15">
            <a:extLst>
              <a:ext uri="{FF2B5EF4-FFF2-40B4-BE49-F238E27FC236}">
                <a16:creationId xmlns:a16="http://schemas.microsoft.com/office/drawing/2014/main" id="{23C09201-9FE8-426E-8057-98A3D27EC17D}"/>
              </a:ext>
            </a:extLst>
          </p:cNvPr>
          <p:cNvSpPr/>
          <p:nvPr userDrawn="1"/>
        </p:nvSpPr>
        <p:spPr>
          <a:xfrm>
            <a:off x="9346753" y="6331974"/>
            <a:ext cx="1052054" cy="526026"/>
          </a:xfrm>
          <a:custGeom>
            <a:avLst/>
            <a:gdLst>
              <a:gd name="connsiteX0" fmla="*/ 526027 w 1052054"/>
              <a:gd name="connsiteY0" fmla="*/ 0 h 526026"/>
              <a:gd name="connsiteX1" fmla="*/ 1052054 w 1052054"/>
              <a:gd name="connsiteY1" fmla="*/ 526026 h 526026"/>
              <a:gd name="connsiteX2" fmla="*/ 0 w 1052054"/>
              <a:gd name="connsiteY2" fmla="*/ 526026 h 526026"/>
              <a:gd name="connsiteX3" fmla="*/ 526027 w 1052054"/>
              <a:gd name="connsiteY3" fmla="*/ 0 h 52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054" h="526026">
                <a:moveTo>
                  <a:pt x="526027" y="0"/>
                </a:moveTo>
                <a:cubicBezTo>
                  <a:pt x="816544" y="0"/>
                  <a:pt x="1052054" y="235510"/>
                  <a:pt x="1052054" y="526026"/>
                </a:cubicBezTo>
                <a:lnTo>
                  <a:pt x="0" y="526026"/>
                </a:lnTo>
                <a:cubicBezTo>
                  <a:pt x="0" y="235510"/>
                  <a:pt x="235510" y="0"/>
                  <a:pt x="526027" y="0"/>
                </a:cubicBezTo>
                <a:close/>
              </a:path>
            </a:pathLst>
          </a:custGeom>
          <a:solidFill>
            <a:srgbClr val="F04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55CD47F-499E-4553-83AF-05068046C0E0}"/>
              </a:ext>
            </a:extLst>
          </p:cNvPr>
          <p:cNvSpPr/>
          <p:nvPr userDrawn="1"/>
        </p:nvSpPr>
        <p:spPr>
          <a:xfrm>
            <a:off x="8831580" y="4868483"/>
            <a:ext cx="2148838" cy="889091"/>
          </a:xfrm>
          <a:prstGeom prst="roundRect">
            <a:avLst>
              <a:gd name="adj" fmla="val 336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78EBDF-817D-4A2D-986E-9C57F2EBB065}"/>
              </a:ext>
            </a:extLst>
          </p:cNvPr>
          <p:cNvSpPr/>
          <p:nvPr userDrawn="1"/>
        </p:nvSpPr>
        <p:spPr>
          <a:xfrm>
            <a:off x="6456681" y="4868482"/>
            <a:ext cx="2148838" cy="889091"/>
          </a:xfrm>
          <a:prstGeom prst="roundRect">
            <a:avLst>
              <a:gd name="adj" fmla="val 336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125214E-461D-4664-9F99-EA9E2EA8EE9C}"/>
              </a:ext>
            </a:extLst>
          </p:cNvPr>
          <p:cNvSpPr/>
          <p:nvPr userDrawn="1"/>
        </p:nvSpPr>
        <p:spPr>
          <a:xfrm>
            <a:off x="8831580" y="3720864"/>
            <a:ext cx="2148838" cy="889091"/>
          </a:xfrm>
          <a:prstGeom prst="roundRect">
            <a:avLst>
              <a:gd name="adj" fmla="val 336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CA6E048-2D46-4F19-8515-90FEEF0D5BC3}"/>
              </a:ext>
            </a:extLst>
          </p:cNvPr>
          <p:cNvSpPr/>
          <p:nvPr userDrawn="1"/>
        </p:nvSpPr>
        <p:spPr>
          <a:xfrm>
            <a:off x="6456681" y="3720863"/>
            <a:ext cx="2148838" cy="889091"/>
          </a:xfrm>
          <a:prstGeom prst="roundRect">
            <a:avLst>
              <a:gd name="adj" fmla="val 3362"/>
            </a:avLst>
          </a:prstGeom>
          <a:solidFill>
            <a:srgbClr val="00A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83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A0E9FC-EC48-446B-85B2-6DEF66513E5B}"/>
              </a:ext>
            </a:extLst>
          </p:cNvPr>
          <p:cNvSpPr/>
          <p:nvPr userDrawn="1"/>
        </p:nvSpPr>
        <p:spPr>
          <a:xfrm>
            <a:off x="1201420" y="2524760"/>
            <a:ext cx="3189847" cy="3232813"/>
          </a:xfrm>
          <a:prstGeom prst="roundRect">
            <a:avLst>
              <a:gd name="adj" fmla="val 3121"/>
            </a:avLst>
          </a:prstGeom>
          <a:solidFill>
            <a:srgbClr val="1E1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5035B-6853-4947-B7CC-F444B4B2D4E8}"/>
              </a:ext>
            </a:extLst>
          </p:cNvPr>
          <p:cNvSpPr/>
          <p:nvPr userDrawn="1"/>
        </p:nvSpPr>
        <p:spPr>
          <a:xfrm>
            <a:off x="4501076" y="2524760"/>
            <a:ext cx="3189847" cy="3232813"/>
          </a:xfrm>
          <a:prstGeom prst="roundRect">
            <a:avLst>
              <a:gd name="adj" fmla="val 3121"/>
            </a:avLst>
          </a:prstGeom>
          <a:solidFill>
            <a:srgbClr val="00A3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A995C85-C5A1-4F9C-A1E9-3155BADDEFBB}"/>
              </a:ext>
            </a:extLst>
          </p:cNvPr>
          <p:cNvSpPr/>
          <p:nvPr userDrawn="1"/>
        </p:nvSpPr>
        <p:spPr>
          <a:xfrm>
            <a:off x="7800731" y="2524760"/>
            <a:ext cx="3189847" cy="3232813"/>
          </a:xfrm>
          <a:prstGeom prst="roundRect">
            <a:avLst>
              <a:gd name="adj" fmla="val 3121"/>
            </a:avLst>
          </a:prstGeom>
          <a:solidFill>
            <a:srgbClr val="1E1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15">
            <a:extLst>
              <a:ext uri="{FF2B5EF4-FFF2-40B4-BE49-F238E27FC236}">
                <a16:creationId xmlns:a16="http://schemas.microsoft.com/office/drawing/2014/main" id="{CCD8752E-EC35-46A2-B9CE-70D1AAECDAC8}"/>
              </a:ext>
            </a:extLst>
          </p:cNvPr>
          <p:cNvSpPr/>
          <p:nvPr userDrawn="1"/>
        </p:nvSpPr>
        <p:spPr>
          <a:xfrm rot="10800000">
            <a:off x="9346753" y="0"/>
            <a:ext cx="1052054" cy="526026"/>
          </a:xfrm>
          <a:custGeom>
            <a:avLst/>
            <a:gdLst>
              <a:gd name="connsiteX0" fmla="*/ 526027 w 1052054"/>
              <a:gd name="connsiteY0" fmla="*/ 0 h 526026"/>
              <a:gd name="connsiteX1" fmla="*/ 1052054 w 1052054"/>
              <a:gd name="connsiteY1" fmla="*/ 526026 h 526026"/>
              <a:gd name="connsiteX2" fmla="*/ 0 w 1052054"/>
              <a:gd name="connsiteY2" fmla="*/ 526026 h 526026"/>
              <a:gd name="connsiteX3" fmla="*/ 526027 w 1052054"/>
              <a:gd name="connsiteY3" fmla="*/ 0 h 52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054" h="526026">
                <a:moveTo>
                  <a:pt x="526027" y="0"/>
                </a:moveTo>
                <a:cubicBezTo>
                  <a:pt x="816544" y="0"/>
                  <a:pt x="1052054" y="235510"/>
                  <a:pt x="1052054" y="526026"/>
                </a:cubicBezTo>
                <a:lnTo>
                  <a:pt x="0" y="526026"/>
                </a:lnTo>
                <a:cubicBezTo>
                  <a:pt x="0" y="235510"/>
                  <a:pt x="235510" y="0"/>
                  <a:pt x="526027" y="0"/>
                </a:cubicBezTo>
                <a:close/>
              </a:path>
            </a:pathLst>
          </a:custGeom>
          <a:solidFill>
            <a:srgbClr val="F04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39">
            <a:extLst>
              <a:ext uri="{FF2B5EF4-FFF2-40B4-BE49-F238E27FC236}">
                <a16:creationId xmlns:a16="http://schemas.microsoft.com/office/drawing/2014/main" id="{D0D7DDBB-9093-4F71-814F-269A4FD8F7DA}"/>
              </a:ext>
            </a:extLst>
          </p:cNvPr>
          <p:cNvSpPr/>
          <p:nvPr userDrawn="1"/>
        </p:nvSpPr>
        <p:spPr>
          <a:xfrm rot="5400000">
            <a:off x="1249058" y="5735256"/>
            <a:ext cx="748497" cy="1496992"/>
          </a:xfrm>
          <a:custGeom>
            <a:avLst/>
            <a:gdLst>
              <a:gd name="connsiteX0" fmla="*/ 748497 w 748497"/>
              <a:gd name="connsiteY0" fmla="*/ 0 h 1496992"/>
              <a:gd name="connsiteX1" fmla="*/ 748497 w 748497"/>
              <a:gd name="connsiteY1" fmla="*/ 1496992 h 1496992"/>
              <a:gd name="connsiteX2" fmla="*/ 0 w 748497"/>
              <a:gd name="connsiteY2" fmla="*/ 748496 h 1496992"/>
              <a:gd name="connsiteX3" fmla="*/ 748497 w 748497"/>
              <a:gd name="connsiteY3" fmla="*/ 0 h 149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8497" h="1496992">
                <a:moveTo>
                  <a:pt x="748497" y="0"/>
                </a:moveTo>
                <a:lnTo>
                  <a:pt x="748497" y="1496992"/>
                </a:lnTo>
                <a:cubicBezTo>
                  <a:pt x="335114" y="1496992"/>
                  <a:pt x="0" y="1161879"/>
                  <a:pt x="0" y="748496"/>
                </a:cubicBezTo>
                <a:cubicBezTo>
                  <a:pt x="0" y="335113"/>
                  <a:pt x="335114" y="0"/>
                  <a:pt x="748497" y="0"/>
                </a:cubicBezTo>
                <a:close/>
              </a:path>
            </a:pathLst>
          </a:custGeom>
          <a:solidFill>
            <a:srgbClr val="FED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04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65F4095-EFFF-4B5F-857F-28E1D57160C4}"/>
              </a:ext>
            </a:extLst>
          </p:cNvPr>
          <p:cNvSpPr/>
          <p:nvPr userDrawn="1"/>
        </p:nvSpPr>
        <p:spPr>
          <a:xfrm>
            <a:off x="7800731" y="1252435"/>
            <a:ext cx="3189847" cy="4381199"/>
          </a:xfrm>
          <a:prstGeom prst="roundRect">
            <a:avLst>
              <a:gd name="adj" fmla="val 3121"/>
            </a:avLst>
          </a:prstGeom>
          <a:solidFill>
            <a:srgbClr val="1E1E20"/>
          </a:solidFill>
          <a:ln>
            <a:solidFill>
              <a:srgbClr val="F04037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F85BDDF-EFAA-4C5A-832B-39BE38A6AEFF}"/>
              </a:ext>
            </a:extLst>
          </p:cNvPr>
          <p:cNvSpPr/>
          <p:nvPr userDrawn="1"/>
        </p:nvSpPr>
        <p:spPr>
          <a:xfrm>
            <a:off x="4284006" y="1252435"/>
            <a:ext cx="3189847" cy="4381199"/>
          </a:xfrm>
          <a:prstGeom prst="roundRect">
            <a:avLst>
              <a:gd name="adj" fmla="val 3121"/>
            </a:avLst>
          </a:prstGeom>
          <a:solidFill>
            <a:srgbClr val="1E1E20"/>
          </a:solidFill>
          <a:ln>
            <a:solidFill>
              <a:srgbClr val="00A3FF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SemiBold" panose="00000700000000000000" pitchFamily="50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892E649-A26E-4ED3-8FA2-B130651DBF2E}"/>
              </a:ext>
            </a:extLst>
          </p:cNvPr>
          <p:cNvSpPr/>
          <p:nvPr userDrawn="1"/>
        </p:nvSpPr>
        <p:spPr>
          <a:xfrm>
            <a:off x="0" y="5690819"/>
            <a:ext cx="1167181" cy="1167180"/>
          </a:xfrm>
          <a:custGeom>
            <a:avLst/>
            <a:gdLst>
              <a:gd name="connsiteX0" fmla="*/ 0 w 1167181"/>
              <a:gd name="connsiteY0" fmla="*/ 0 h 1167180"/>
              <a:gd name="connsiteX1" fmla="*/ 1161155 w 1167181"/>
              <a:gd name="connsiteY1" fmla="*/ 1047844 h 1167180"/>
              <a:gd name="connsiteX2" fmla="*/ 1167181 w 1167181"/>
              <a:gd name="connsiteY2" fmla="*/ 1167180 h 1167180"/>
              <a:gd name="connsiteX3" fmla="*/ 0 w 1167181"/>
              <a:gd name="connsiteY3" fmla="*/ 1167180 h 116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181" h="1167180">
                <a:moveTo>
                  <a:pt x="0" y="0"/>
                </a:moveTo>
                <a:cubicBezTo>
                  <a:pt x="604328" y="0"/>
                  <a:pt x="1101384" y="459286"/>
                  <a:pt x="1161155" y="1047844"/>
                </a:cubicBezTo>
                <a:lnTo>
                  <a:pt x="1167181" y="1167180"/>
                </a:lnTo>
                <a:lnTo>
                  <a:pt x="0" y="1167180"/>
                </a:lnTo>
                <a:close/>
              </a:path>
            </a:pathLst>
          </a:custGeom>
          <a:solidFill>
            <a:srgbClr val="FED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57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39">
            <a:extLst>
              <a:ext uri="{FF2B5EF4-FFF2-40B4-BE49-F238E27FC236}">
                <a16:creationId xmlns:a16="http://schemas.microsoft.com/office/drawing/2014/main" id="{F7309AC6-0C56-4E44-B2A2-360A61B6FACC}"/>
              </a:ext>
            </a:extLst>
          </p:cNvPr>
          <p:cNvSpPr/>
          <p:nvPr userDrawn="1"/>
        </p:nvSpPr>
        <p:spPr>
          <a:xfrm>
            <a:off x="11443504" y="1098100"/>
            <a:ext cx="748497" cy="1496992"/>
          </a:xfrm>
          <a:custGeom>
            <a:avLst/>
            <a:gdLst>
              <a:gd name="connsiteX0" fmla="*/ 748497 w 748497"/>
              <a:gd name="connsiteY0" fmla="*/ 0 h 1496992"/>
              <a:gd name="connsiteX1" fmla="*/ 748497 w 748497"/>
              <a:gd name="connsiteY1" fmla="*/ 1496992 h 1496992"/>
              <a:gd name="connsiteX2" fmla="*/ 0 w 748497"/>
              <a:gd name="connsiteY2" fmla="*/ 748496 h 1496992"/>
              <a:gd name="connsiteX3" fmla="*/ 748497 w 748497"/>
              <a:gd name="connsiteY3" fmla="*/ 0 h 149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8497" h="1496992">
                <a:moveTo>
                  <a:pt x="748497" y="0"/>
                </a:moveTo>
                <a:lnTo>
                  <a:pt x="748497" y="1496992"/>
                </a:lnTo>
                <a:cubicBezTo>
                  <a:pt x="335114" y="1496992"/>
                  <a:pt x="0" y="1161879"/>
                  <a:pt x="0" y="748496"/>
                </a:cubicBezTo>
                <a:cubicBezTo>
                  <a:pt x="0" y="335113"/>
                  <a:pt x="335114" y="0"/>
                  <a:pt x="748497" y="0"/>
                </a:cubicBezTo>
                <a:close/>
              </a:path>
            </a:pathLst>
          </a:custGeom>
          <a:solidFill>
            <a:srgbClr val="00A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Oval 2">
            <a:extLst>
              <a:ext uri="{FF2B5EF4-FFF2-40B4-BE49-F238E27FC236}">
                <a16:creationId xmlns:a16="http://schemas.microsoft.com/office/drawing/2014/main" id="{6E349849-2828-4FE3-B61C-327754A3E7FC}"/>
              </a:ext>
            </a:extLst>
          </p:cNvPr>
          <p:cNvSpPr/>
          <p:nvPr userDrawn="1"/>
        </p:nvSpPr>
        <p:spPr>
          <a:xfrm rot="5400000">
            <a:off x="10249786" y="4915786"/>
            <a:ext cx="1942214" cy="1942214"/>
          </a:xfrm>
          <a:custGeom>
            <a:avLst/>
            <a:gdLst>
              <a:gd name="connsiteX0" fmla="*/ 0 w 4320000"/>
              <a:gd name="connsiteY0" fmla="*/ 2160000 h 4320000"/>
              <a:gd name="connsiteX1" fmla="*/ 2160000 w 4320000"/>
              <a:gd name="connsiteY1" fmla="*/ 0 h 4320000"/>
              <a:gd name="connsiteX2" fmla="*/ 4320000 w 4320000"/>
              <a:gd name="connsiteY2" fmla="*/ 2160000 h 4320000"/>
              <a:gd name="connsiteX3" fmla="*/ 2160000 w 4320000"/>
              <a:gd name="connsiteY3" fmla="*/ 4320000 h 4320000"/>
              <a:gd name="connsiteX4" fmla="*/ 0 w 4320000"/>
              <a:gd name="connsiteY4" fmla="*/ 2160000 h 4320000"/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4" fmla="*/ 2251440 w 4320000"/>
              <a:gd name="connsiteY4" fmla="*/ 91440 h 4320000"/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0" fmla="*/ 4320000 w 4320000"/>
              <a:gd name="connsiteY0" fmla="*/ 0 h 2160000"/>
              <a:gd name="connsiteX1" fmla="*/ 2160000 w 4320000"/>
              <a:gd name="connsiteY1" fmla="*/ 2160000 h 2160000"/>
              <a:gd name="connsiteX2" fmla="*/ 0 w 4320000"/>
              <a:gd name="connsiteY2" fmla="*/ 0 h 2160000"/>
              <a:gd name="connsiteX0" fmla="*/ 2160000 w 2160000"/>
              <a:gd name="connsiteY0" fmla="*/ 2160000 h 2160000"/>
              <a:gd name="connsiteX1" fmla="*/ 0 w 2160000"/>
              <a:gd name="connsiteY1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60000" h="2160000">
                <a:moveTo>
                  <a:pt x="2160000" y="2160000"/>
                </a:moveTo>
                <a:cubicBezTo>
                  <a:pt x="967065" y="2160000"/>
                  <a:pt x="0" y="1192935"/>
                  <a:pt x="0" y="0"/>
                </a:cubicBezTo>
              </a:path>
            </a:pathLst>
          </a:custGeom>
          <a:noFill/>
          <a:ln w="50800">
            <a:solidFill>
              <a:srgbClr val="FEDC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771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55858A8-A5DE-4B7B-BFED-57796841841C}"/>
              </a:ext>
            </a:extLst>
          </p:cNvPr>
          <p:cNvSpPr/>
          <p:nvPr userDrawn="1"/>
        </p:nvSpPr>
        <p:spPr>
          <a:xfrm>
            <a:off x="10683240" y="5349242"/>
            <a:ext cx="1508760" cy="1508758"/>
          </a:xfrm>
          <a:custGeom>
            <a:avLst/>
            <a:gdLst>
              <a:gd name="connsiteX0" fmla="*/ 1508760 w 1508760"/>
              <a:gd name="connsiteY0" fmla="*/ 0 h 1508758"/>
              <a:gd name="connsiteX1" fmla="*/ 1508760 w 1508760"/>
              <a:gd name="connsiteY1" fmla="*/ 1508758 h 1508758"/>
              <a:gd name="connsiteX2" fmla="*/ 0 w 1508760"/>
              <a:gd name="connsiteY2" fmla="*/ 1508758 h 1508758"/>
              <a:gd name="connsiteX3" fmla="*/ 1508760 w 1508760"/>
              <a:gd name="connsiteY3" fmla="*/ 0 h 1508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8760" h="1508758">
                <a:moveTo>
                  <a:pt x="1508760" y="0"/>
                </a:moveTo>
                <a:lnTo>
                  <a:pt x="1508760" y="1508758"/>
                </a:lnTo>
                <a:lnTo>
                  <a:pt x="0" y="1508758"/>
                </a:lnTo>
                <a:cubicBezTo>
                  <a:pt x="0" y="675494"/>
                  <a:pt x="675495" y="0"/>
                  <a:pt x="1508760" y="0"/>
                </a:cubicBezTo>
                <a:close/>
              </a:path>
            </a:pathLst>
          </a:custGeom>
          <a:solidFill>
            <a:srgbClr val="00A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Oval 2">
            <a:extLst>
              <a:ext uri="{FF2B5EF4-FFF2-40B4-BE49-F238E27FC236}">
                <a16:creationId xmlns:a16="http://schemas.microsoft.com/office/drawing/2014/main" id="{5B38DA85-28AB-4564-B69C-819F1F9C3817}"/>
              </a:ext>
            </a:extLst>
          </p:cNvPr>
          <p:cNvSpPr/>
          <p:nvPr userDrawn="1"/>
        </p:nvSpPr>
        <p:spPr>
          <a:xfrm>
            <a:off x="10249786" y="0"/>
            <a:ext cx="1942214" cy="1942214"/>
          </a:xfrm>
          <a:custGeom>
            <a:avLst/>
            <a:gdLst>
              <a:gd name="connsiteX0" fmla="*/ 0 w 4320000"/>
              <a:gd name="connsiteY0" fmla="*/ 2160000 h 4320000"/>
              <a:gd name="connsiteX1" fmla="*/ 2160000 w 4320000"/>
              <a:gd name="connsiteY1" fmla="*/ 0 h 4320000"/>
              <a:gd name="connsiteX2" fmla="*/ 4320000 w 4320000"/>
              <a:gd name="connsiteY2" fmla="*/ 2160000 h 4320000"/>
              <a:gd name="connsiteX3" fmla="*/ 2160000 w 4320000"/>
              <a:gd name="connsiteY3" fmla="*/ 4320000 h 4320000"/>
              <a:gd name="connsiteX4" fmla="*/ 0 w 4320000"/>
              <a:gd name="connsiteY4" fmla="*/ 2160000 h 4320000"/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4" fmla="*/ 2251440 w 4320000"/>
              <a:gd name="connsiteY4" fmla="*/ 91440 h 4320000"/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0" fmla="*/ 4320000 w 4320000"/>
              <a:gd name="connsiteY0" fmla="*/ 0 h 2160000"/>
              <a:gd name="connsiteX1" fmla="*/ 2160000 w 4320000"/>
              <a:gd name="connsiteY1" fmla="*/ 2160000 h 2160000"/>
              <a:gd name="connsiteX2" fmla="*/ 0 w 4320000"/>
              <a:gd name="connsiteY2" fmla="*/ 0 h 2160000"/>
              <a:gd name="connsiteX0" fmla="*/ 2160000 w 2160000"/>
              <a:gd name="connsiteY0" fmla="*/ 2160000 h 2160000"/>
              <a:gd name="connsiteX1" fmla="*/ 0 w 2160000"/>
              <a:gd name="connsiteY1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60000" h="2160000">
                <a:moveTo>
                  <a:pt x="2160000" y="2160000"/>
                </a:moveTo>
                <a:cubicBezTo>
                  <a:pt x="967065" y="2160000"/>
                  <a:pt x="0" y="1192935"/>
                  <a:pt x="0" y="0"/>
                </a:cubicBezTo>
              </a:path>
            </a:pathLst>
          </a:custGeom>
          <a:noFill/>
          <a:ln w="50800">
            <a:solidFill>
              <a:srgbClr val="FEDC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46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4ADD286-2F5C-4BFE-9C66-8CA13DBA4D88}"/>
              </a:ext>
            </a:extLst>
          </p:cNvPr>
          <p:cNvSpPr/>
          <p:nvPr userDrawn="1"/>
        </p:nvSpPr>
        <p:spPr>
          <a:xfrm>
            <a:off x="10683240" y="0"/>
            <a:ext cx="1508760" cy="1508758"/>
          </a:xfrm>
          <a:custGeom>
            <a:avLst/>
            <a:gdLst>
              <a:gd name="connsiteX0" fmla="*/ 0 w 1508760"/>
              <a:gd name="connsiteY0" fmla="*/ 0 h 1508758"/>
              <a:gd name="connsiteX1" fmla="*/ 1508760 w 1508760"/>
              <a:gd name="connsiteY1" fmla="*/ 0 h 1508758"/>
              <a:gd name="connsiteX2" fmla="*/ 1508760 w 1508760"/>
              <a:gd name="connsiteY2" fmla="*/ 1508758 h 1508758"/>
              <a:gd name="connsiteX3" fmla="*/ 0 w 1508760"/>
              <a:gd name="connsiteY3" fmla="*/ 0 h 1508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8760" h="1508758">
                <a:moveTo>
                  <a:pt x="0" y="0"/>
                </a:moveTo>
                <a:lnTo>
                  <a:pt x="1508760" y="0"/>
                </a:lnTo>
                <a:lnTo>
                  <a:pt x="1508760" y="1508758"/>
                </a:lnTo>
                <a:cubicBezTo>
                  <a:pt x="675495" y="1508758"/>
                  <a:pt x="0" y="833264"/>
                  <a:pt x="0" y="0"/>
                </a:cubicBezTo>
                <a:close/>
              </a:path>
            </a:pathLst>
          </a:custGeom>
          <a:solidFill>
            <a:srgbClr val="00A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29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4401876-79C7-4E90-B82E-A90DE609D56E}"/>
              </a:ext>
            </a:extLst>
          </p:cNvPr>
          <p:cNvSpPr/>
          <p:nvPr userDrawn="1"/>
        </p:nvSpPr>
        <p:spPr>
          <a:xfrm>
            <a:off x="10249786" y="0"/>
            <a:ext cx="1942214" cy="1942214"/>
          </a:xfrm>
          <a:custGeom>
            <a:avLst/>
            <a:gdLst>
              <a:gd name="connsiteX0" fmla="*/ 0 w 4320000"/>
              <a:gd name="connsiteY0" fmla="*/ 2160000 h 4320000"/>
              <a:gd name="connsiteX1" fmla="*/ 2160000 w 4320000"/>
              <a:gd name="connsiteY1" fmla="*/ 0 h 4320000"/>
              <a:gd name="connsiteX2" fmla="*/ 4320000 w 4320000"/>
              <a:gd name="connsiteY2" fmla="*/ 2160000 h 4320000"/>
              <a:gd name="connsiteX3" fmla="*/ 2160000 w 4320000"/>
              <a:gd name="connsiteY3" fmla="*/ 4320000 h 4320000"/>
              <a:gd name="connsiteX4" fmla="*/ 0 w 4320000"/>
              <a:gd name="connsiteY4" fmla="*/ 2160000 h 4320000"/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4" fmla="*/ 2251440 w 4320000"/>
              <a:gd name="connsiteY4" fmla="*/ 91440 h 4320000"/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0" fmla="*/ 4320000 w 4320000"/>
              <a:gd name="connsiteY0" fmla="*/ 0 h 2160000"/>
              <a:gd name="connsiteX1" fmla="*/ 2160000 w 4320000"/>
              <a:gd name="connsiteY1" fmla="*/ 2160000 h 2160000"/>
              <a:gd name="connsiteX2" fmla="*/ 0 w 4320000"/>
              <a:gd name="connsiteY2" fmla="*/ 0 h 2160000"/>
              <a:gd name="connsiteX0" fmla="*/ 2160000 w 2160000"/>
              <a:gd name="connsiteY0" fmla="*/ 2160000 h 2160000"/>
              <a:gd name="connsiteX1" fmla="*/ 0 w 2160000"/>
              <a:gd name="connsiteY1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60000" h="2160000">
                <a:moveTo>
                  <a:pt x="2160000" y="2160000"/>
                </a:moveTo>
                <a:cubicBezTo>
                  <a:pt x="967065" y="2160000"/>
                  <a:pt x="0" y="1192935"/>
                  <a:pt x="0" y="0"/>
                </a:cubicBezTo>
              </a:path>
            </a:pathLst>
          </a:custGeom>
          <a:noFill/>
          <a:ln w="50800">
            <a:solidFill>
              <a:srgbClr val="F040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: Shape 12">
            <a:extLst>
              <a:ext uri="{FF2B5EF4-FFF2-40B4-BE49-F238E27FC236}">
                <a16:creationId xmlns:a16="http://schemas.microsoft.com/office/drawing/2014/main" id="{19AB1EC5-12BE-4124-96A7-3B1081095C5B}"/>
              </a:ext>
            </a:extLst>
          </p:cNvPr>
          <p:cNvSpPr/>
          <p:nvPr userDrawn="1"/>
        </p:nvSpPr>
        <p:spPr>
          <a:xfrm>
            <a:off x="0" y="5690819"/>
            <a:ext cx="1167181" cy="1167180"/>
          </a:xfrm>
          <a:custGeom>
            <a:avLst/>
            <a:gdLst>
              <a:gd name="connsiteX0" fmla="*/ 0 w 1167181"/>
              <a:gd name="connsiteY0" fmla="*/ 0 h 1167180"/>
              <a:gd name="connsiteX1" fmla="*/ 1161155 w 1167181"/>
              <a:gd name="connsiteY1" fmla="*/ 1047844 h 1167180"/>
              <a:gd name="connsiteX2" fmla="*/ 1167181 w 1167181"/>
              <a:gd name="connsiteY2" fmla="*/ 1167180 h 1167180"/>
              <a:gd name="connsiteX3" fmla="*/ 0 w 1167181"/>
              <a:gd name="connsiteY3" fmla="*/ 1167180 h 116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181" h="1167180">
                <a:moveTo>
                  <a:pt x="0" y="0"/>
                </a:moveTo>
                <a:cubicBezTo>
                  <a:pt x="604328" y="0"/>
                  <a:pt x="1101384" y="459286"/>
                  <a:pt x="1161155" y="1047844"/>
                </a:cubicBezTo>
                <a:lnTo>
                  <a:pt x="1167181" y="1167180"/>
                </a:lnTo>
                <a:lnTo>
                  <a:pt x="0" y="1167180"/>
                </a:lnTo>
                <a:close/>
              </a:path>
            </a:pathLst>
          </a:custGeom>
          <a:solidFill>
            <a:srgbClr val="FEDC5A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13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">
            <a:extLst>
              <a:ext uri="{FF2B5EF4-FFF2-40B4-BE49-F238E27FC236}">
                <a16:creationId xmlns:a16="http://schemas.microsoft.com/office/drawing/2014/main" id="{9FF925E1-985A-4E40-8384-BE5C3CB8ED4D}"/>
              </a:ext>
            </a:extLst>
          </p:cNvPr>
          <p:cNvSpPr/>
          <p:nvPr userDrawn="1"/>
        </p:nvSpPr>
        <p:spPr>
          <a:xfrm>
            <a:off x="9367527" y="4588"/>
            <a:ext cx="2824473" cy="2824473"/>
          </a:xfrm>
          <a:custGeom>
            <a:avLst/>
            <a:gdLst>
              <a:gd name="connsiteX0" fmla="*/ 0 w 4320000"/>
              <a:gd name="connsiteY0" fmla="*/ 2160000 h 4320000"/>
              <a:gd name="connsiteX1" fmla="*/ 2160000 w 4320000"/>
              <a:gd name="connsiteY1" fmla="*/ 0 h 4320000"/>
              <a:gd name="connsiteX2" fmla="*/ 4320000 w 4320000"/>
              <a:gd name="connsiteY2" fmla="*/ 2160000 h 4320000"/>
              <a:gd name="connsiteX3" fmla="*/ 2160000 w 4320000"/>
              <a:gd name="connsiteY3" fmla="*/ 4320000 h 4320000"/>
              <a:gd name="connsiteX4" fmla="*/ 0 w 4320000"/>
              <a:gd name="connsiteY4" fmla="*/ 2160000 h 4320000"/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4" fmla="*/ 2251440 w 4320000"/>
              <a:gd name="connsiteY4" fmla="*/ 91440 h 4320000"/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0" fmla="*/ 4320000 w 4320000"/>
              <a:gd name="connsiteY0" fmla="*/ 0 h 2160000"/>
              <a:gd name="connsiteX1" fmla="*/ 2160000 w 4320000"/>
              <a:gd name="connsiteY1" fmla="*/ 2160000 h 2160000"/>
              <a:gd name="connsiteX2" fmla="*/ 0 w 4320000"/>
              <a:gd name="connsiteY2" fmla="*/ 0 h 2160000"/>
              <a:gd name="connsiteX0" fmla="*/ 2160000 w 2160000"/>
              <a:gd name="connsiteY0" fmla="*/ 2160000 h 2160000"/>
              <a:gd name="connsiteX1" fmla="*/ 0 w 2160000"/>
              <a:gd name="connsiteY1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60000" h="2160000">
                <a:moveTo>
                  <a:pt x="2160000" y="2160000"/>
                </a:moveTo>
                <a:cubicBezTo>
                  <a:pt x="967065" y="2160000"/>
                  <a:pt x="0" y="1192935"/>
                  <a:pt x="0" y="0"/>
                </a:cubicBezTo>
              </a:path>
            </a:pathLst>
          </a:custGeom>
          <a:noFill/>
          <a:ln w="50800">
            <a:solidFill>
              <a:srgbClr val="00A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067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39">
            <a:extLst>
              <a:ext uri="{FF2B5EF4-FFF2-40B4-BE49-F238E27FC236}">
                <a16:creationId xmlns:a16="http://schemas.microsoft.com/office/drawing/2014/main" id="{227682B4-D5CB-4739-A699-D468BB078F7E}"/>
              </a:ext>
            </a:extLst>
          </p:cNvPr>
          <p:cNvSpPr/>
          <p:nvPr userDrawn="1"/>
        </p:nvSpPr>
        <p:spPr>
          <a:xfrm rot="16200000">
            <a:off x="4073582" y="-2115488"/>
            <a:ext cx="4230987" cy="8461963"/>
          </a:xfrm>
          <a:custGeom>
            <a:avLst/>
            <a:gdLst>
              <a:gd name="connsiteX0" fmla="*/ 748497 w 748497"/>
              <a:gd name="connsiteY0" fmla="*/ 0 h 1496992"/>
              <a:gd name="connsiteX1" fmla="*/ 748497 w 748497"/>
              <a:gd name="connsiteY1" fmla="*/ 1496992 h 1496992"/>
              <a:gd name="connsiteX2" fmla="*/ 0 w 748497"/>
              <a:gd name="connsiteY2" fmla="*/ 748496 h 1496992"/>
              <a:gd name="connsiteX3" fmla="*/ 748497 w 748497"/>
              <a:gd name="connsiteY3" fmla="*/ 0 h 1496992"/>
              <a:gd name="connsiteX0" fmla="*/ 748497 w 752092"/>
              <a:gd name="connsiteY0" fmla="*/ 0 h 1496992"/>
              <a:gd name="connsiteX1" fmla="*/ 752092 w 752092"/>
              <a:gd name="connsiteY1" fmla="*/ 854253 h 1496992"/>
              <a:gd name="connsiteX2" fmla="*/ 748497 w 752092"/>
              <a:gd name="connsiteY2" fmla="*/ 1496992 h 1496992"/>
              <a:gd name="connsiteX3" fmla="*/ 0 w 752092"/>
              <a:gd name="connsiteY3" fmla="*/ 748496 h 1496992"/>
              <a:gd name="connsiteX4" fmla="*/ 748497 w 752092"/>
              <a:gd name="connsiteY4" fmla="*/ 0 h 1496992"/>
              <a:gd name="connsiteX0" fmla="*/ 752092 w 768269"/>
              <a:gd name="connsiteY0" fmla="*/ 854253 h 1496992"/>
              <a:gd name="connsiteX1" fmla="*/ 748497 w 768269"/>
              <a:gd name="connsiteY1" fmla="*/ 1496992 h 1496992"/>
              <a:gd name="connsiteX2" fmla="*/ 0 w 768269"/>
              <a:gd name="connsiteY2" fmla="*/ 748496 h 1496992"/>
              <a:gd name="connsiteX3" fmla="*/ 748497 w 768269"/>
              <a:gd name="connsiteY3" fmla="*/ 0 h 1496992"/>
              <a:gd name="connsiteX4" fmla="*/ 768269 w 768269"/>
              <a:gd name="connsiteY4" fmla="*/ 870430 h 1496992"/>
              <a:gd name="connsiteX0" fmla="*/ 752092 w 937224"/>
              <a:gd name="connsiteY0" fmla="*/ 854253 h 1496992"/>
              <a:gd name="connsiteX1" fmla="*/ 748497 w 937224"/>
              <a:gd name="connsiteY1" fmla="*/ 1496992 h 1496992"/>
              <a:gd name="connsiteX2" fmla="*/ 0 w 937224"/>
              <a:gd name="connsiteY2" fmla="*/ 748496 h 1496992"/>
              <a:gd name="connsiteX3" fmla="*/ 748497 w 937224"/>
              <a:gd name="connsiteY3" fmla="*/ 0 h 1496992"/>
              <a:gd name="connsiteX4" fmla="*/ 937224 w 937224"/>
              <a:gd name="connsiteY4" fmla="*/ 661933 h 1496992"/>
              <a:gd name="connsiteX0" fmla="*/ 752092 w 752092"/>
              <a:gd name="connsiteY0" fmla="*/ 854253 h 1496992"/>
              <a:gd name="connsiteX1" fmla="*/ 748497 w 752092"/>
              <a:gd name="connsiteY1" fmla="*/ 1496992 h 1496992"/>
              <a:gd name="connsiteX2" fmla="*/ 0 w 752092"/>
              <a:gd name="connsiteY2" fmla="*/ 748496 h 1496992"/>
              <a:gd name="connsiteX3" fmla="*/ 748497 w 752092"/>
              <a:gd name="connsiteY3" fmla="*/ 0 h 1496992"/>
              <a:gd name="connsiteX0" fmla="*/ 748497 w 748497"/>
              <a:gd name="connsiteY0" fmla="*/ 1496992 h 1496992"/>
              <a:gd name="connsiteX1" fmla="*/ 0 w 748497"/>
              <a:gd name="connsiteY1" fmla="*/ 748496 h 1496992"/>
              <a:gd name="connsiteX2" fmla="*/ 748497 w 748497"/>
              <a:gd name="connsiteY2" fmla="*/ 0 h 149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8497" h="1496992">
                <a:moveTo>
                  <a:pt x="748497" y="1496992"/>
                </a:moveTo>
                <a:cubicBezTo>
                  <a:pt x="335114" y="1496992"/>
                  <a:pt x="0" y="1161879"/>
                  <a:pt x="0" y="748496"/>
                </a:cubicBezTo>
                <a:cubicBezTo>
                  <a:pt x="0" y="335113"/>
                  <a:pt x="335114" y="0"/>
                  <a:pt x="748497" y="0"/>
                </a:cubicBezTo>
              </a:path>
            </a:pathLst>
          </a:custGeom>
          <a:noFill/>
          <a:ln w="25400">
            <a:solidFill>
              <a:srgbClr val="00A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: Shape 39">
            <a:extLst>
              <a:ext uri="{FF2B5EF4-FFF2-40B4-BE49-F238E27FC236}">
                <a16:creationId xmlns:a16="http://schemas.microsoft.com/office/drawing/2014/main" id="{08577697-A2B6-4993-88F6-FC180000B88F}"/>
              </a:ext>
            </a:extLst>
          </p:cNvPr>
          <p:cNvSpPr/>
          <p:nvPr userDrawn="1"/>
        </p:nvSpPr>
        <p:spPr>
          <a:xfrm>
            <a:off x="11443504" y="2111801"/>
            <a:ext cx="748497" cy="1496992"/>
          </a:xfrm>
          <a:custGeom>
            <a:avLst/>
            <a:gdLst>
              <a:gd name="connsiteX0" fmla="*/ 748497 w 748497"/>
              <a:gd name="connsiteY0" fmla="*/ 0 h 1496992"/>
              <a:gd name="connsiteX1" fmla="*/ 748497 w 748497"/>
              <a:gd name="connsiteY1" fmla="*/ 1496992 h 1496992"/>
              <a:gd name="connsiteX2" fmla="*/ 0 w 748497"/>
              <a:gd name="connsiteY2" fmla="*/ 748496 h 1496992"/>
              <a:gd name="connsiteX3" fmla="*/ 748497 w 748497"/>
              <a:gd name="connsiteY3" fmla="*/ 0 h 149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8497" h="1496992">
                <a:moveTo>
                  <a:pt x="748497" y="0"/>
                </a:moveTo>
                <a:lnTo>
                  <a:pt x="748497" y="1496992"/>
                </a:lnTo>
                <a:cubicBezTo>
                  <a:pt x="335114" y="1496992"/>
                  <a:pt x="0" y="1161879"/>
                  <a:pt x="0" y="748496"/>
                </a:cubicBezTo>
                <a:cubicBezTo>
                  <a:pt x="0" y="335113"/>
                  <a:pt x="335114" y="0"/>
                  <a:pt x="748497" y="0"/>
                </a:cubicBezTo>
                <a:close/>
              </a:path>
            </a:pathLst>
          </a:custGeom>
          <a:solidFill>
            <a:srgbClr val="F04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: Shape 39">
            <a:extLst>
              <a:ext uri="{FF2B5EF4-FFF2-40B4-BE49-F238E27FC236}">
                <a16:creationId xmlns:a16="http://schemas.microsoft.com/office/drawing/2014/main" id="{4F35FBDD-E435-4A9B-A4FB-2F63B595A563}"/>
              </a:ext>
            </a:extLst>
          </p:cNvPr>
          <p:cNvSpPr/>
          <p:nvPr userDrawn="1"/>
        </p:nvSpPr>
        <p:spPr>
          <a:xfrm rot="10800000">
            <a:off x="-2" y="2111801"/>
            <a:ext cx="748497" cy="1496992"/>
          </a:xfrm>
          <a:custGeom>
            <a:avLst/>
            <a:gdLst>
              <a:gd name="connsiteX0" fmla="*/ 748497 w 748497"/>
              <a:gd name="connsiteY0" fmla="*/ 0 h 1496992"/>
              <a:gd name="connsiteX1" fmla="*/ 748497 w 748497"/>
              <a:gd name="connsiteY1" fmla="*/ 1496992 h 1496992"/>
              <a:gd name="connsiteX2" fmla="*/ 0 w 748497"/>
              <a:gd name="connsiteY2" fmla="*/ 748496 h 1496992"/>
              <a:gd name="connsiteX3" fmla="*/ 748497 w 748497"/>
              <a:gd name="connsiteY3" fmla="*/ 0 h 149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8497" h="1496992">
                <a:moveTo>
                  <a:pt x="748497" y="0"/>
                </a:moveTo>
                <a:lnTo>
                  <a:pt x="748497" y="1496992"/>
                </a:lnTo>
                <a:cubicBezTo>
                  <a:pt x="335114" y="1496992"/>
                  <a:pt x="0" y="1161879"/>
                  <a:pt x="0" y="748496"/>
                </a:cubicBezTo>
                <a:cubicBezTo>
                  <a:pt x="0" y="335113"/>
                  <a:pt x="335114" y="0"/>
                  <a:pt x="748497" y="0"/>
                </a:cubicBezTo>
                <a:close/>
              </a:path>
            </a:pathLst>
          </a:custGeom>
          <a:solidFill>
            <a:srgbClr val="FED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85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2">
            <a:extLst>
              <a:ext uri="{FF2B5EF4-FFF2-40B4-BE49-F238E27FC236}">
                <a16:creationId xmlns:a16="http://schemas.microsoft.com/office/drawing/2014/main" id="{7E8A6F96-C1D1-446E-BA93-F5269869D882}"/>
              </a:ext>
            </a:extLst>
          </p:cNvPr>
          <p:cNvSpPr/>
          <p:nvPr userDrawn="1"/>
        </p:nvSpPr>
        <p:spPr>
          <a:xfrm rot="10800000">
            <a:off x="-1" y="4033527"/>
            <a:ext cx="2824473" cy="2824473"/>
          </a:xfrm>
          <a:custGeom>
            <a:avLst/>
            <a:gdLst>
              <a:gd name="connsiteX0" fmla="*/ 0 w 4320000"/>
              <a:gd name="connsiteY0" fmla="*/ 2160000 h 4320000"/>
              <a:gd name="connsiteX1" fmla="*/ 2160000 w 4320000"/>
              <a:gd name="connsiteY1" fmla="*/ 0 h 4320000"/>
              <a:gd name="connsiteX2" fmla="*/ 4320000 w 4320000"/>
              <a:gd name="connsiteY2" fmla="*/ 2160000 h 4320000"/>
              <a:gd name="connsiteX3" fmla="*/ 2160000 w 4320000"/>
              <a:gd name="connsiteY3" fmla="*/ 4320000 h 4320000"/>
              <a:gd name="connsiteX4" fmla="*/ 0 w 4320000"/>
              <a:gd name="connsiteY4" fmla="*/ 2160000 h 4320000"/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4" fmla="*/ 2251440 w 4320000"/>
              <a:gd name="connsiteY4" fmla="*/ 91440 h 4320000"/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0" fmla="*/ 4320000 w 4320000"/>
              <a:gd name="connsiteY0" fmla="*/ 0 h 2160000"/>
              <a:gd name="connsiteX1" fmla="*/ 2160000 w 4320000"/>
              <a:gd name="connsiteY1" fmla="*/ 2160000 h 2160000"/>
              <a:gd name="connsiteX2" fmla="*/ 0 w 4320000"/>
              <a:gd name="connsiteY2" fmla="*/ 0 h 2160000"/>
              <a:gd name="connsiteX0" fmla="*/ 2160000 w 2160000"/>
              <a:gd name="connsiteY0" fmla="*/ 2160000 h 2160000"/>
              <a:gd name="connsiteX1" fmla="*/ 0 w 2160000"/>
              <a:gd name="connsiteY1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60000" h="2160000">
                <a:moveTo>
                  <a:pt x="2160000" y="2160000"/>
                </a:moveTo>
                <a:cubicBezTo>
                  <a:pt x="967065" y="2160000"/>
                  <a:pt x="0" y="1192935"/>
                  <a:pt x="0" y="0"/>
                </a:cubicBezTo>
              </a:path>
            </a:pathLst>
          </a:custGeom>
          <a:noFill/>
          <a:ln w="50800">
            <a:solidFill>
              <a:srgbClr val="00A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41">
            <a:extLst>
              <a:ext uri="{FF2B5EF4-FFF2-40B4-BE49-F238E27FC236}">
                <a16:creationId xmlns:a16="http://schemas.microsoft.com/office/drawing/2014/main" id="{F7926700-E961-49EF-BD5B-DB4ED24DFD4A}"/>
              </a:ext>
            </a:extLst>
          </p:cNvPr>
          <p:cNvSpPr/>
          <p:nvPr userDrawn="1"/>
        </p:nvSpPr>
        <p:spPr>
          <a:xfrm>
            <a:off x="10683240" y="0"/>
            <a:ext cx="1508760" cy="1508758"/>
          </a:xfrm>
          <a:custGeom>
            <a:avLst/>
            <a:gdLst>
              <a:gd name="connsiteX0" fmla="*/ 0 w 1508760"/>
              <a:gd name="connsiteY0" fmla="*/ 0 h 1508758"/>
              <a:gd name="connsiteX1" fmla="*/ 1508760 w 1508760"/>
              <a:gd name="connsiteY1" fmla="*/ 0 h 1508758"/>
              <a:gd name="connsiteX2" fmla="*/ 1508760 w 1508760"/>
              <a:gd name="connsiteY2" fmla="*/ 1508758 h 1508758"/>
              <a:gd name="connsiteX3" fmla="*/ 0 w 1508760"/>
              <a:gd name="connsiteY3" fmla="*/ 0 h 1508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8760" h="1508758">
                <a:moveTo>
                  <a:pt x="0" y="0"/>
                </a:moveTo>
                <a:lnTo>
                  <a:pt x="1508760" y="0"/>
                </a:lnTo>
                <a:lnTo>
                  <a:pt x="1508760" y="1508758"/>
                </a:lnTo>
                <a:cubicBezTo>
                  <a:pt x="675495" y="1508758"/>
                  <a:pt x="0" y="833264"/>
                  <a:pt x="0" y="0"/>
                </a:cubicBezTo>
                <a:close/>
              </a:path>
            </a:pathLst>
          </a:custGeom>
          <a:solidFill>
            <a:srgbClr val="FED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546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41">
            <a:extLst>
              <a:ext uri="{FF2B5EF4-FFF2-40B4-BE49-F238E27FC236}">
                <a16:creationId xmlns:a16="http://schemas.microsoft.com/office/drawing/2014/main" id="{01D6C07E-C00D-4FDE-9B83-A388C81764BF}"/>
              </a:ext>
            </a:extLst>
          </p:cNvPr>
          <p:cNvSpPr/>
          <p:nvPr userDrawn="1"/>
        </p:nvSpPr>
        <p:spPr>
          <a:xfrm>
            <a:off x="10683240" y="0"/>
            <a:ext cx="1508760" cy="1508758"/>
          </a:xfrm>
          <a:custGeom>
            <a:avLst/>
            <a:gdLst>
              <a:gd name="connsiteX0" fmla="*/ 0 w 1508760"/>
              <a:gd name="connsiteY0" fmla="*/ 0 h 1508758"/>
              <a:gd name="connsiteX1" fmla="*/ 1508760 w 1508760"/>
              <a:gd name="connsiteY1" fmla="*/ 0 h 1508758"/>
              <a:gd name="connsiteX2" fmla="*/ 1508760 w 1508760"/>
              <a:gd name="connsiteY2" fmla="*/ 1508758 h 1508758"/>
              <a:gd name="connsiteX3" fmla="*/ 0 w 1508760"/>
              <a:gd name="connsiteY3" fmla="*/ 0 h 1508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8760" h="1508758">
                <a:moveTo>
                  <a:pt x="0" y="0"/>
                </a:moveTo>
                <a:lnTo>
                  <a:pt x="1508760" y="0"/>
                </a:lnTo>
                <a:lnTo>
                  <a:pt x="1508760" y="1508758"/>
                </a:lnTo>
                <a:cubicBezTo>
                  <a:pt x="675495" y="1508758"/>
                  <a:pt x="0" y="833264"/>
                  <a:pt x="0" y="0"/>
                </a:cubicBezTo>
                <a:close/>
              </a:path>
            </a:pathLst>
          </a:custGeom>
          <a:solidFill>
            <a:srgbClr val="00A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36">
            <a:extLst>
              <a:ext uri="{FF2B5EF4-FFF2-40B4-BE49-F238E27FC236}">
                <a16:creationId xmlns:a16="http://schemas.microsoft.com/office/drawing/2014/main" id="{FD2E6BBA-F21A-4285-888B-1D962926A09F}"/>
              </a:ext>
            </a:extLst>
          </p:cNvPr>
          <p:cNvSpPr/>
          <p:nvPr userDrawn="1"/>
        </p:nvSpPr>
        <p:spPr>
          <a:xfrm rot="16200000">
            <a:off x="2" y="5690078"/>
            <a:ext cx="1167181" cy="1167182"/>
          </a:xfrm>
          <a:custGeom>
            <a:avLst/>
            <a:gdLst>
              <a:gd name="connsiteX0" fmla="*/ 0 w 1167181"/>
              <a:gd name="connsiteY0" fmla="*/ 0 h 1167182"/>
              <a:gd name="connsiteX1" fmla="*/ 1167181 w 1167181"/>
              <a:gd name="connsiteY1" fmla="*/ 0 h 1167182"/>
              <a:gd name="connsiteX2" fmla="*/ 1167181 w 1167181"/>
              <a:gd name="connsiteY2" fmla="*/ 1 h 1167182"/>
              <a:gd name="connsiteX3" fmla="*/ 0 w 1167181"/>
              <a:gd name="connsiteY3" fmla="*/ 1167182 h 116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181" h="1167182">
                <a:moveTo>
                  <a:pt x="0" y="0"/>
                </a:moveTo>
                <a:lnTo>
                  <a:pt x="1167181" y="0"/>
                </a:lnTo>
                <a:lnTo>
                  <a:pt x="1167181" y="1"/>
                </a:lnTo>
                <a:cubicBezTo>
                  <a:pt x="1167181" y="644617"/>
                  <a:pt x="644616" y="1167182"/>
                  <a:pt x="0" y="1167182"/>
                </a:cubicBezTo>
                <a:close/>
              </a:path>
            </a:pathLst>
          </a:custGeom>
          <a:solidFill>
            <a:srgbClr val="FED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0044A5A-8801-48E3-969B-237ABC6B317A}"/>
              </a:ext>
            </a:extLst>
          </p:cNvPr>
          <p:cNvSpPr/>
          <p:nvPr userDrawn="1"/>
        </p:nvSpPr>
        <p:spPr>
          <a:xfrm>
            <a:off x="1409861" y="1931423"/>
            <a:ext cx="2198860" cy="2198858"/>
          </a:xfrm>
          <a:prstGeom prst="ellipse">
            <a:avLst/>
          </a:prstGeom>
          <a:solidFill>
            <a:srgbClr val="1E1E2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4B81C4A-76AF-4D93-91EC-018045FB9E6E}"/>
              </a:ext>
            </a:extLst>
          </p:cNvPr>
          <p:cNvSpPr/>
          <p:nvPr userDrawn="1"/>
        </p:nvSpPr>
        <p:spPr>
          <a:xfrm>
            <a:off x="4996797" y="1931423"/>
            <a:ext cx="2198860" cy="2198858"/>
          </a:xfrm>
          <a:prstGeom prst="ellipse">
            <a:avLst/>
          </a:prstGeom>
          <a:solidFill>
            <a:srgbClr val="1E1E2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AA20A50-C272-4E15-BCF5-1D12154CDFD5}"/>
              </a:ext>
            </a:extLst>
          </p:cNvPr>
          <p:cNvSpPr/>
          <p:nvPr userDrawn="1"/>
        </p:nvSpPr>
        <p:spPr>
          <a:xfrm>
            <a:off x="8583735" y="1931423"/>
            <a:ext cx="2198860" cy="2198858"/>
          </a:xfrm>
          <a:prstGeom prst="ellipse">
            <a:avLst/>
          </a:prstGeom>
          <a:solidFill>
            <a:srgbClr val="1E1E2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7816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11F311F-372D-4BAA-8BA3-2A46FBB1EF9C}"/>
              </a:ext>
            </a:extLst>
          </p:cNvPr>
          <p:cNvSpPr/>
          <p:nvPr userDrawn="1"/>
        </p:nvSpPr>
        <p:spPr>
          <a:xfrm>
            <a:off x="4501076" y="2448560"/>
            <a:ext cx="3189847" cy="3309013"/>
          </a:xfrm>
          <a:prstGeom prst="roundRect">
            <a:avLst>
              <a:gd name="adj" fmla="val 3121"/>
            </a:avLst>
          </a:prstGeom>
          <a:solidFill>
            <a:srgbClr val="1E1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SemiBold" panose="00000700000000000000" pitchFamily="50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EF5FB2-6197-438F-8639-107C4D7277BF}"/>
              </a:ext>
            </a:extLst>
          </p:cNvPr>
          <p:cNvSpPr/>
          <p:nvPr userDrawn="1"/>
        </p:nvSpPr>
        <p:spPr>
          <a:xfrm>
            <a:off x="7800731" y="2448560"/>
            <a:ext cx="3189847" cy="3309013"/>
          </a:xfrm>
          <a:prstGeom prst="roundRect">
            <a:avLst>
              <a:gd name="adj" fmla="val 3121"/>
            </a:avLst>
          </a:prstGeom>
          <a:solidFill>
            <a:srgbClr val="1E1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3C7641D-B760-4635-BFE3-7E4EE3093C1D}"/>
              </a:ext>
            </a:extLst>
          </p:cNvPr>
          <p:cNvSpPr/>
          <p:nvPr userDrawn="1"/>
        </p:nvSpPr>
        <p:spPr>
          <a:xfrm>
            <a:off x="1201421" y="2448560"/>
            <a:ext cx="3189847" cy="3309013"/>
          </a:xfrm>
          <a:prstGeom prst="roundRect">
            <a:avLst>
              <a:gd name="adj" fmla="val 3121"/>
            </a:avLst>
          </a:prstGeom>
          <a:solidFill>
            <a:srgbClr val="1E1E20"/>
          </a:solidFill>
          <a:ln w="25400">
            <a:solidFill>
              <a:srgbClr val="00A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2">
            <a:extLst>
              <a:ext uri="{FF2B5EF4-FFF2-40B4-BE49-F238E27FC236}">
                <a16:creationId xmlns:a16="http://schemas.microsoft.com/office/drawing/2014/main" id="{ABC552B3-F67C-4C9B-8DC4-CDD5C4BA2D69}"/>
              </a:ext>
            </a:extLst>
          </p:cNvPr>
          <p:cNvSpPr/>
          <p:nvPr userDrawn="1"/>
        </p:nvSpPr>
        <p:spPr>
          <a:xfrm>
            <a:off x="10249786" y="0"/>
            <a:ext cx="1942214" cy="1942214"/>
          </a:xfrm>
          <a:custGeom>
            <a:avLst/>
            <a:gdLst>
              <a:gd name="connsiteX0" fmla="*/ 0 w 4320000"/>
              <a:gd name="connsiteY0" fmla="*/ 2160000 h 4320000"/>
              <a:gd name="connsiteX1" fmla="*/ 2160000 w 4320000"/>
              <a:gd name="connsiteY1" fmla="*/ 0 h 4320000"/>
              <a:gd name="connsiteX2" fmla="*/ 4320000 w 4320000"/>
              <a:gd name="connsiteY2" fmla="*/ 2160000 h 4320000"/>
              <a:gd name="connsiteX3" fmla="*/ 2160000 w 4320000"/>
              <a:gd name="connsiteY3" fmla="*/ 4320000 h 4320000"/>
              <a:gd name="connsiteX4" fmla="*/ 0 w 4320000"/>
              <a:gd name="connsiteY4" fmla="*/ 2160000 h 4320000"/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4" fmla="*/ 2251440 w 4320000"/>
              <a:gd name="connsiteY4" fmla="*/ 91440 h 4320000"/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0" fmla="*/ 4320000 w 4320000"/>
              <a:gd name="connsiteY0" fmla="*/ 0 h 2160000"/>
              <a:gd name="connsiteX1" fmla="*/ 2160000 w 4320000"/>
              <a:gd name="connsiteY1" fmla="*/ 2160000 h 2160000"/>
              <a:gd name="connsiteX2" fmla="*/ 0 w 4320000"/>
              <a:gd name="connsiteY2" fmla="*/ 0 h 2160000"/>
              <a:gd name="connsiteX0" fmla="*/ 2160000 w 2160000"/>
              <a:gd name="connsiteY0" fmla="*/ 2160000 h 2160000"/>
              <a:gd name="connsiteX1" fmla="*/ 0 w 2160000"/>
              <a:gd name="connsiteY1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60000" h="2160000">
                <a:moveTo>
                  <a:pt x="2160000" y="2160000"/>
                </a:moveTo>
                <a:cubicBezTo>
                  <a:pt x="967065" y="2160000"/>
                  <a:pt x="0" y="1192935"/>
                  <a:pt x="0" y="0"/>
                </a:cubicBezTo>
              </a:path>
            </a:pathLst>
          </a:custGeom>
          <a:noFill/>
          <a:ln w="50800">
            <a:solidFill>
              <a:srgbClr val="FEDC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473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C3548DF4-176D-4A8F-AD33-673B399C4B09}"/>
              </a:ext>
            </a:extLst>
          </p:cNvPr>
          <p:cNvSpPr>
            <a:spLocks noChangeAspect="1"/>
          </p:cNvSpPr>
          <p:nvPr userDrawn="1"/>
        </p:nvSpPr>
        <p:spPr>
          <a:xfrm>
            <a:off x="6787439" y="727705"/>
            <a:ext cx="4680000" cy="4680000"/>
          </a:xfrm>
          <a:prstGeom prst="ellipse">
            <a:avLst/>
          </a:prstGeom>
          <a:noFill/>
          <a:ln w="25400">
            <a:solidFill>
              <a:srgbClr val="00A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299F3D9-6EB0-4F44-8B37-50F49BECE624}"/>
              </a:ext>
            </a:extLst>
          </p:cNvPr>
          <p:cNvSpPr/>
          <p:nvPr userDrawn="1"/>
        </p:nvSpPr>
        <p:spPr>
          <a:xfrm>
            <a:off x="10781672" y="727705"/>
            <a:ext cx="685767" cy="685767"/>
          </a:xfrm>
          <a:prstGeom prst="ellipse">
            <a:avLst/>
          </a:prstGeom>
          <a:solidFill>
            <a:srgbClr val="F0403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B7A4C0-47CD-47AB-974F-A8768C1389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878" y="1619819"/>
            <a:ext cx="4663842" cy="293492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89E5A37-6248-4A13-AFC7-E59B068B3259}"/>
              </a:ext>
            </a:extLst>
          </p:cNvPr>
          <p:cNvSpPr/>
          <p:nvPr userDrawn="1"/>
        </p:nvSpPr>
        <p:spPr>
          <a:xfrm>
            <a:off x="9367048" y="8540"/>
            <a:ext cx="2824473" cy="2824473"/>
          </a:xfrm>
          <a:custGeom>
            <a:avLst/>
            <a:gdLst>
              <a:gd name="connsiteX0" fmla="*/ 0 w 4320000"/>
              <a:gd name="connsiteY0" fmla="*/ 2160000 h 4320000"/>
              <a:gd name="connsiteX1" fmla="*/ 2160000 w 4320000"/>
              <a:gd name="connsiteY1" fmla="*/ 0 h 4320000"/>
              <a:gd name="connsiteX2" fmla="*/ 4320000 w 4320000"/>
              <a:gd name="connsiteY2" fmla="*/ 2160000 h 4320000"/>
              <a:gd name="connsiteX3" fmla="*/ 2160000 w 4320000"/>
              <a:gd name="connsiteY3" fmla="*/ 4320000 h 4320000"/>
              <a:gd name="connsiteX4" fmla="*/ 0 w 4320000"/>
              <a:gd name="connsiteY4" fmla="*/ 2160000 h 4320000"/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4" fmla="*/ 2251440 w 4320000"/>
              <a:gd name="connsiteY4" fmla="*/ 91440 h 4320000"/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0" fmla="*/ 4320000 w 4320000"/>
              <a:gd name="connsiteY0" fmla="*/ 0 h 2160000"/>
              <a:gd name="connsiteX1" fmla="*/ 2160000 w 4320000"/>
              <a:gd name="connsiteY1" fmla="*/ 2160000 h 2160000"/>
              <a:gd name="connsiteX2" fmla="*/ 0 w 4320000"/>
              <a:gd name="connsiteY2" fmla="*/ 0 h 2160000"/>
              <a:gd name="connsiteX0" fmla="*/ 2160000 w 2160000"/>
              <a:gd name="connsiteY0" fmla="*/ 2160000 h 2160000"/>
              <a:gd name="connsiteX1" fmla="*/ 0 w 2160000"/>
              <a:gd name="connsiteY1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60000" h="2160000">
                <a:moveTo>
                  <a:pt x="2160000" y="2160000"/>
                </a:moveTo>
                <a:cubicBezTo>
                  <a:pt x="967065" y="2160000"/>
                  <a:pt x="0" y="1192935"/>
                  <a:pt x="0" y="0"/>
                </a:cubicBezTo>
              </a:path>
            </a:pathLst>
          </a:custGeom>
          <a:noFill/>
          <a:ln w="50800">
            <a:solidFill>
              <a:srgbClr val="00A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CA3F2B6-1F7E-F842-BEA8-C14DE2D38C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1239" y="1752615"/>
            <a:ext cx="3987800" cy="2563100"/>
          </a:xfrm>
          <a:custGeom>
            <a:avLst/>
            <a:gdLst>
              <a:gd name="connsiteX0" fmla="*/ 0 w 3987800"/>
              <a:gd name="connsiteY0" fmla="*/ 0 h 2563100"/>
              <a:gd name="connsiteX1" fmla="*/ 3987800 w 3987800"/>
              <a:gd name="connsiteY1" fmla="*/ 0 h 2563100"/>
              <a:gd name="connsiteX2" fmla="*/ 3987800 w 3987800"/>
              <a:gd name="connsiteY2" fmla="*/ 2563100 h 2563100"/>
              <a:gd name="connsiteX3" fmla="*/ 0 w 3987800"/>
              <a:gd name="connsiteY3" fmla="*/ 2563100 h 256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7800" h="2563100">
                <a:moveTo>
                  <a:pt x="0" y="0"/>
                </a:moveTo>
                <a:lnTo>
                  <a:pt x="3987800" y="0"/>
                </a:lnTo>
                <a:lnTo>
                  <a:pt x="3987800" y="2563100"/>
                </a:lnTo>
                <a:lnTo>
                  <a:pt x="0" y="2563100"/>
                </a:lnTo>
                <a:close/>
              </a:path>
            </a:pathLst>
          </a:custGeom>
          <a:pattFill prst="pct5">
            <a:fgClr>
              <a:schemeClr val="bg1"/>
            </a:fgClr>
            <a:bgClr>
              <a:srgbClr val="1E1E20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DE7D27-5601-4435-81C0-5EFA1256FCB9}"/>
              </a:ext>
            </a:extLst>
          </p:cNvPr>
          <p:cNvSpPr/>
          <p:nvPr userDrawn="1"/>
        </p:nvSpPr>
        <p:spPr>
          <a:xfrm>
            <a:off x="6682740" y="4792890"/>
            <a:ext cx="4157980" cy="987030"/>
          </a:xfrm>
          <a:prstGeom prst="roundRect">
            <a:avLst>
              <a:gd name="adj" fmla="val 5242"/>
            </a:avLst>
          </a:prstGeom>
          <a:solidFill>
            <a:srgbClr val="F04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93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F523D8-B0A4-430B-9B08-89080554FB57}"/>
              </a:ext>
            </a:extLst>
          </p:cNvPr>
          <p:cNvSpPr/>
          <p:nvPr userDrawn="1"/>
        </p:nvSpPr>
        <p:spPr>
          <a:xfrm>
            <a:off x="7143848" y="0"/>
            <a:ext cx="5048152" cy="5048152"/>
          </a:xfrm>
          <a:custGeom>
            <a:avLst/>
            <a:gdLst>
              <a:gd name="connsiteX0" fmla="*/ 0 w 4320000"/>
              <a:gd name="connsiteY0" fmla="*/ 2160000 h 4320000"/>
              <a:gd name="connsiteX1" fmla="*/ 2160000 w 4320000"/>
              <a:gd name="connsiteY1" fmla="*/ 0 h 4320000"/>
              <a:gd name="connsiteX2" fmla="*/ 4320000 w 4320000"/>
              <a:gd name="connsiteY2" fmla="*/ 2160000 h 4320000"/>
              <a:gd name="connsiteX3" fmla="*/ 2160000 w 4320000"/>
              <a:gd name="connsiteY3" fmla="*/ 4320000 h 4320000"/>
              <a:gd name="connsiteX4" fmla="*/ 0 w 4320000"/>
              <a:gd name="connsiteY4" fmla="*/ 2160000 h 4320000"/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4" fmla="*/ 2251440 w 4320000"/>
              <a:gd name="connsiteY4" fmla="*/ 91440 h 4320000"/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0" fmla="*/ 4320000 w 4320000"/>
              <a:gd name="connsiteY0" fmla="*/ 0 h 2160000"/>
              <a:gd name="connsiteX1" fmla="*/ 2160000 w 4320000"/>
              <a:gd name="connsiteY1" fmla="*/ 2160000 h 2160000"/>
              <a:gd name="connsiteX2" fmla="*/ 0 w 4320000"/>
              <a:gd name="connsiteY2" fmla="*/ 0 h 2160000"/>
              <a:gd name="connsiteX0" fmla="*/ 2160000 w 2160000"/>
              <a:gd name="connsiteY0" fmla="*/ 2160000 h 2160000"/>
              <a:gd name="connsiteX1" fmla="*/ 0 w 2160000"/>
              <a:gd name="connsiteY1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60000" h="2160000">
                <a:moveTo>
                  <a:pt x="2160000" y="2160000"/>
                </a:moveTo>
                <a:cubicBezTo>
                  <a:pt x="967065" y="2160000"/>
                  <a:pt x="0" y="1192935"/>
                  <a:pt x="0" y="0"/>
                </a:cubicBezTo>
              </a:path>
            </a:pathLst>
          </a:custGeom>
          <a:noFill/>
          <a:ln w="50800">
            <a:solidFill>
              <a:srgbClr val="FEDC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535C072-1C7B-7F42-8154-70AAADDB9B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31204" y="1097280"/>
            <a:ext cx="4648526" cy="4657450"/>
          </a:xfrm>
          <a:custGeom>
            <a:avLst/>
            <a:gdLst>
              <a:gd name="connsiteX0" fmla="*/ 77026 w 4648526"/>
              <a:gd name="connsiteY0" fmla="*/ 0 h 4657450"/>
              <a:gd name="connsiteX1" fmla="*/ 4571500 w 4648526"/>
              <a:gd name="connsiteY1" fmla="*/ 0 h 4657450"/>
              <a:gd name="connsiteX2" fmla="*/ 4648526 w 4648526"/>
              <a:gd name="connsiteY2" fmla="*/ 77026 h 4657450"/>
              <a:gd name="connsiteX3" fmla="*/ 4648526 w 4648526"/>
              <a:gd name="connsiteY3" fmla="*/ 4580424 h 4657450"/>
              <a:gd name="connsiteX4" fmla="*/ 4571500 w 4648526"/>
              <a:gd name="connsiteY4" fmla="*/ 4657450 h 4657450"/>
              <a:gd name="connsiteX5" fmla="*/ 77026 w 4648526"/>
              <a:gd name="connsiteY5" fmla="*/ 4657450 h 4657450"/>
              <a:gd name="connsiteX6" fmla="*/ 0 w 4648526"/>
              <a:gd name="connsiteY6" fmla="*/ 4580424 h 4657450"/>
              <a:gd name="connsiteX7" fmla="*/ 0 w 4648526"/>
              <a:gd name="connsiteY7" fmla="*/ 77026 h 4657450"/>
              <a:gd name="connsiteX8" fmla="*/ 77026 w 4648526"/>
              <a:gd name="connsiteY8" fmla="*/ 0 h 46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8526" h="4657450">
                <a:moveTo>
                  <a:pt x="77026" y="0"/>
                </a:moveTo>
                <a:lnTo>
                  <a:pt x="4571500" y="0"/>
                </a:lnTo>
                <a:cubicBezTo>
                  <a:pt x="4614040" y="0"/>
                  <a:pt x="4648526" y="34486"/>
                  <a:pt x="4648526" y="77026"/>
                </a:cubicBezTo>
                <a:lnTo>
                  <a:pt x="4648526" y="4580424"/>
                </a:lnTo>
                <a:cubicBezTo>
                  <a:pt x="4648526" y="4622964"/>
                  <a:pt x="4614040" y="4657450"/>
                  <a:pt x="4571500" y="4657450"/>
                </a:cubicBezTo>
                <a:lnTo>
                  <a:pt x="77026" y="4657450"/>
                </a:lnTo>
                <a:cubicBezTo>
                  <a:pt x="34486" y="4657450"/>
                  <a:pt x="0" y="4622964"/>
                  <a:pt x="0" y="4580424"/>
                </a:cubicBezTo>
                <a:lnTo>
                  <a:pt x="0" y="77026"/>
                </a:lnTo>
                <a:cubicBezTo>
                  <a:pt x="0" y="34486"/>
                  <a:pt x="34486" y="0"/>
                  <a:pt x="77026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rgbClr val="1E1E20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879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95C60B-4E26-41DE-8DFD-554B1B32F3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639" y="1100426"/>
            <a:ext cx="2303248" cy="4657148"/>
          </a:xfrm>
          <a:prstGeom prst="rect">
            <a:avLst/>
          </a:prstGeom>
          <a:effectLst>
            <a:outerShdw blurRad="190500" dist="63500" dir="2700000" algn="tl" rotWithShape="0">
              <a:schemeClr val="tx1">
                <a:alpha val="60000"/>
              </a:schemeClr>
            </a:outerShd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E3AB197-E145-4D5D-86CD-20127340620E}"/>
              </a:ext>
            </a:extLst>
          </p:cNvPr>
          <p:cNvSpPr/>
          <p:nvPr userDrawn="1"/>
        </p:nvSpPr>
        <p:spPr>
          <a:xfrm>
            <a:off x="4008735" y="1751146"/>
            <a:ext cx="1168303" cy="1170546"/>
          </a:xfrm>
          <a:prstGeom prst="ellipse">
            <a:avLst/>
          </a:prstGeom>
          <a:solidFill>
            <a:srgbClr val="F0403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3CDD1B7-9E31-CA42-B387-4A513609C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15828" y="1210360"/>
            <a:ext cx="2057439" cy="4440126"/>
          </a:xfrm>
          <a:custGeom>
            <a:avLst/>
            <a:gdLst>
              <a:gd name="connsiteX0" fmla="*/ 249387 w 2057439"/>
              <a:gd name="connsiteY0" fmla="*/ 0 h 4440126"/>
              <a:gd name="connsiteX1" fmla="*/ 453745 w 2057439"/>
              <a:gd name="connsiteY1" fmla="*/ 0 h 4440126"/>
              <a:gd name="connsiteX2" fmla="*/ 481455 w 2057439"/>
              <a:gd name="connsiteY2" fmla="*/ 27794 h 4440126"/>
              <a:gd name="connsiteX3" fmla="*/ 620003 w 2057439"/>
              <a:gd name="connsiteY3" fmla="*/ 166765 h 4440126"/>
              <a:gd name="connsiteX4" fmla="*/ 1437437 w 2057439"/>
              <a:gd name="connsiteY4" fmla="*/ 166765 h 4440126"/>
              <a:gd name="connsiteX5" fmla="*/ 1575985 w 2057439"/>
              <a:gd name="connsiteY5" fmla="*/ 27794 h 4440126"/>
              <a:gd name="connsiteX6" fmla="*/ 1603694 w 2057439"/>
              <a:gd name="connsiteY6" fmla="*/ 0 h 4440126"/>
              <a:gd name="connsiteX7" fmla="*/ 1808053 w 2057439"/>
              <a:gd name="connsiteY7" fmla="*/ 0 h 4440126"/>
              <a:gd name="connsiteX8" fmla="*/ 2057439 w 2057439"/>
              <a:gd name="connsiteY8" fmla="*/ 250148 h 4440126"/>
              <a:gd name="connsiteX9" fmla="*/ 2057439 w 2057439"/>
              <a:gd name="connsiteY9" fmla="*/ 4189978 h 4440126"/>
              <a:gd name="connsiteX10" fmla="*/ 1808053 w 2057439"/>
              <a:gd name="connsiteY10" fmla="*/ 4440126 h 4440126"/>
              <a:gd name="connsiteX11" fmla="*/ 249387 w 2057439"/>
              <a:gd name="connsiteY11" fmla="*/ 4440126 h 4440126"/>
              <a:gd name="connsiteX12" fmla="*/ 0 w 2057439"/>
              <a:gd name="connsiteY12" fmla="*/ 4189978 h 4440126"/>
              <a:gd name="connsiteX13" fmla="*/ 0 w 2057439"/>
              <a:gd name="connsiteY13" fmla="*/ 250148 h 4440126"/>
              <a:gd name="connsiteX14" fmla="*/ 249387 w 2057439"/>
              <a:gd name="connsiteY14" fmla="*/ 0 h 4440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57439" h="4440126">
                <a:moveTo>
                  <a:pt x="249387" y="0"/>
                </a:moveTo>
                <a:cubicBezTo>
                  <a:pt x="249387" y="0"/>
                  <a:pt x="249387" y="0"/>
                  <a:pt x="453745" y="0"/>
                </a:cubicBezTo>
                <a:cubicBezTo>
                  <a:pt x="471064" y="0"/>
                  <a:pt x="481455" y="13897"/>
                  <a:pt x="481455" y="27794"/>
                </a:cubicBezTo>
                <a:cubicBezTo>
                  <a:pt x="481455" y="104228"/>
                  <a:pt x="543801" y="166765"/>
                  <a:pt x="620003" y="166765"/>
                </a:cubicBezTo>
                <a:cubicBezTo>
                  <a:pt x="620003" y="166765"/>
                  <a:pt x="620003" y="166765"/>
                  <a:pt x="1437437" y="166765"/>
                </a:cubicBezTo>
                <a:cubicBezTo>
                  <a:pt x="1513638" y="166765"/>
                  <a:pt x="1575985" y="104228"/>
                  <a:pt x="1575985" y="27794"/>
                </a:cubicBezTo>
                <a:cubicBezTo>
                  <a:pt x="1575985" y="13897"/>
                  <a:pt x="1586376" y="0"/>
                  <a:pt x="1603694" y="0"/>
                </a:cubicBezTo>
                <a:cubicBezTo>
                  <a:pt x="1603694" y="0"/>
                  <a:pt x="1603694" y="0"/>
                  <a:pt x="1808053" y="0"/>
                </a:cubicBezTo>
                <a:cubicBezTo>
                  <a:pt x="1946601" y="0"/>
                  <a:pt x="2057439" y="111177"/>
                  <a:pt x="2057439" y="250148"/>
                </a:cubicBezTo>
                <a:cubicBezTo>
                  <a:pt x="2057439" y="250148"/>
                  <a:pt x="2057439" y="250148"/>
                  <a:pt x="2057439" y="4189978"/>
                </a:cubicBezTo>
                <a:cubicBezTo>
                  <a:pt x="2057439" y="4328949"/>
                  <a:pt x="1946601" y="4440126"/>
                  <a:pt x="1808053" y="4440126"/>
                </a:cubicBezTo>
                <a:cubicBezTo>
                  <a:pt x="1808053" y="4440126"/>
                  <a:pt x="1808053" y="4440126"/>
                  <a:pt x="249387" y="4440126"/>
                </a:cubicBezTo>
                <a:cubicBezTo>
                  <a:pt x="110839" y="4440126"/>
                  <a:pt x="0" y="4328949"/>
                  <a:pt x="0" y="4189978"/>
                </a:cubicBezTo>
                <a:cubicBezTo>
                  <a:pt x="0" y="4189978"/>
                  <a:pt x="0" y="4189978"/>
                  <a:pt x="0" y="250148"/>
                </a:cubicBezTo>
                <a:cubicBezTo>
                  <a:pt x="0" y="111177"/>
                  <a:pt x="110839" y="0"/>
                  <a:pt x="249387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rgbClr val="1E1E20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Freeform: Shape 39">
            <a:extLst>
              <a:ext uri="{FF2B5EF4-FFF2-40B4-BE49-F238E27FC236}">
                <a16:creationId xmlns:a16="http://schemas.microsoft.com/office/drawing/2014/main" id="{37FF3F0D-FE87-4463-9101-79A7834A1F52}"/>
              </a:ext>
            </a:extLst>
          </p:cNvPr>
          <p:cNvSpPr/>
          <p:nvPr userDrawn="1"/>
        </p:nvSpPr>
        <p:spPr>
          <a:xfrm rot="10800000">
            <a:off x="0" y="4961650"/>
            <a:ext cx="748497" cy="1496992"/>
          </a:xfrm>
          <a:custGeom>
            <a:avLst/>
            <a:gdLst>
              <a:gd name="connsiteX0" fmla="*/ 748497 w 748497"/>
              <a:gd name="connsiteY0" fmla="*/ 0 h 1496992"/>
              <a:gd name="connsiteX1" fmla="*/ 748497 w 748497"/>
              <a:gd name="connsiteY1" fmla="*/ 1496992 h 1496992"/>
              <a:gd name="connsiteX2" fmla="*/ 0 w 748497"/>
              <a:gd name="connsiteY2" fmla="*/ 748496 h 1496992"/>
              <a:gd name="connsiteX3" fmla="*/ 748497 w 748497"/>
              <a:gd name="connsiteY3" fmla="*/ 0 h 149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8497" h="1496992">
                <a:moveTo>
                  <a:pt x="748497" y="0"/>
                </a:moveTo>
                <a:lnTo>
                  <a:pt x="748497" y="1496992"/>
                </a:lnTo>
                <a:cubicBezTo>
                  <a:pt x="335114" y="1496992"/>
                  <a:pt x="0" y="1161879"/>
                  <a:pt x="0" y="748496"/>
                </a:cubicBezTo>
                <a:cubicBezTo>
                  <a:pt x="0" y="335113"/>
                  <a:pt x="335114" y="0"/>
                  <a:pt x="748497" y="0"/>
                </a:cubicBezTo>
                <a:close/>
              </a:path>
            </a:pathLst>
          </a:custGeom>
          <a:solidFill>
            <a:srgbClr val="FED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414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AEE1DBF-FF40-482C-AF8F-2B3C00E00C67}"/>
              </a:ext>
            </a:extLst>
          </p:cNvPr>
          <p:cNvSpPr/>
          <p:nvPr userDrawn="1"/>
        </p:nvSpPr>
        <p:spPr>
          <a:xfrm>
            <a:off x="0" y="1097280"/>
            <a:ext cx="12192000" cy="4663440"/>
          </a:xfrm>
          <a:prstGeom prst="rect">
            <a:avLst/>
          </a:prstGeom>
          <a:solidFill>
            <a:srgbClr val="1E1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D76E825-7FAD-45A2-8EB7-896ED17BCE3A}"/>
              </a:ext>
            </a:extLst>
          </p:cNvPr>
          <p:cNvSpPr/>
          <p:nvPr userDrawn="1"/>
        </p:nvSpPr>
        <p:spPr>
          <a:xfrm rot="10800000">
            <a:off x="8440220" y="1097280"/>
            <a:ext cx="2865120" cy="1432557"/>
          </a:xfrm>
          <a:custGeom>
            <a:avLst/>
            <a:gdLst>
              <a:gd name="connsiteX0" fmla="*/ 1432560 w 2865120"/>
              <a:gd name="connsiteY0" fmla="*/ 0 h 1432557"/>
              <a:gd name="connsiteX1" fmla="*/ 2836015 w 2865120"/>
              <a:gd name="connsiteY1" fmla="*/ 1143848 h 1432557"/>
              <a:gd name="connsiteX2" fmla="*/ 2865120 w 2865120"/>
              <a:gd name="connsiteY2" fmla="*/ 1432557 h 1432557"/>
              <a:gd name="connsiteX3" fmla="*/ 0 w 2865120"/>
              <a:gd name="connsiteY3" fmla="*/ 1432557 h 1432557"/>
              <a:gd name="connsiteX4" fmla="*/ 29105 w 2865120"/>
              <a:gd name="connsiteY4" fmla="*/ 1143848 h 1432557"/>
              <a:gd name="connsiteX5" fmla="*/ 1432560 w 2865120"/>
              <a:gd name="connsiteY5" fmla="*/ 0 h 1432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65120" h="1432557">
                <a:moveTo>
                  <a:pt x="1432560" y="0"/>
                </a:moveTo>
                <a:cubicBezTo>
                  <a:pt x="2124843" y="0"/>
                  <a:pt x="2702435" y="491055"/>
                  <a:pt x="2836015" y="1143848"/>
                </a:cubicBezTo>
                <a:lnTo>
                  <a:pt x="2865120" y="1432557"/>
                </a:lnTo>
                <a:lnTo>
                  <a:pt x="0" y="1432557"/>
                </a:lnTo>
                <a:lnTo>
                  <a:pt x="29105" y="1143848"/>
                </a:lnTo>
                <a:cubicBezTo>
                  <a:pt x="162685" y="491055"/>
                  <a:pt x="740277" y="0"/>
                  <a:pt x="1432560" y="0"/>
                </a:cubicBezTo>
                <a:close/>
              </a:path>
            </a:pathLst>
          </a:custGeom>
          <a:solidFill>
            <a:srgbClr val="FED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A50D7F71-4EC8-457E-B9C0-DE19B286E168}"/>
              </a:ext>
            </a:extLst>
          </p:cNvPr>
          <p:cNvSpPr>
            <a:spLocks/>
          </p:cNvSpPr>
          <p:nvPr userDrawn="1"/>
        </p:nvSpPr>
        <p:spPr bwMode="auto">
          <a:xfrm>
            <a:off x="1" y="4444101"/>
            <a:ext cx="1316620" cy="1316620"/>
          </a:xfrm>
          <a:custGeom>
            <a:avLst/>
            <a:gdLst>
              <a:gd name="T0" fmla="*/ 0 w 34996"/>
              <a:gd name="T1" fmla="*/ 0 h 34996"/>
              <a:gd name="T2" fmla="*/ 24746 w 34996"/>
              <a:gd name="T3" fmla="*/ 10250 h 34996"/>
              <a:gd name="T4" fmla="*/ 34996 w 34996"/>
              <a:gd name="T5" fmla="*/ 34996 h 34996"/>
              <a:gd name="T6" fmla="*/ 33302 w 34996"/>
              <a:gd name="T7" fmla="*/ 34996 h 34996"/>
              <a:gd name="T8" fmla="*/ 23548 w 34996"/>
              <a:gd name="T9" fmla="*/ 11447 h 34996"/>
              <a:gd name="T10" fmla="*/ 0 w 34996"/>
              <a:gd name="T11" fmla="*/ 1693 h 34996"/>
              <a:gd name="T12" fmla="*/ 0 w 34996"/>
              <a:gd name="T13" fmla="*/ 0 h 34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996" h="34996">
                <a:moveTo>
                  <a:pt x="0" y="0"/>
                </a:moveTo>
                <a:cubicBezTo>
                  <a:pt x="9664" y="0"/>
                  <a:pt x="18413" y="3917"/>
                  <a:pt x="24746" y="10250"/>
                </a:cubicBezTo>
                <a:cubicBezTo>
                  <a:pt x="31079" y="16583"/>
                  <a:pt x="34996" y="25332"/>
                  <a:pt x="34996" y="34996"/>
                </a:cubicBezTo>
                <a:lnTo>
                  <a:pt x="33302" y="34996"/>
                </a:lnTo>
                <a:cubicBezTo>
                  <a:pt x="33302" y="25799"/>
                  <a:pt x="29575" y="17474"/>
                  <a:pt x="23548" y="11447"/>
                </a:cubicBezTo>
                <a:cubicBezTo>
                  <a:pt x="17522" y="5421"/>
                  <a:pt x="9196" y="1693"/>
                  <a:pt x="0" y="1693"/>
                </a:cubicBezTo>
                <a:lnTo>
                  <a:pt x="0" y="0"/>
                </a:lnTo>
                <a:close/>
              </a:path>
            </a:pathLst>
          </a:custGeom>
          <a:solidFill>
            <a:srgbClr val="F0403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Freeform: Shape 15">
            <a:extLst>
              <a:ext uri="{FF2B5EF4-FFF2-40B4-BE49-F238E27FC236}">
                <a16:creationId xmlns:a16="http://schemas.microsoft.com/office/drawing/2014/main" id="{D087F878-E534-49CC-B42D-17EACF097563}"/>
              </a:ext>
            </a:extLst>
          </p:cNvPr>
          <p:cNvSpPr/>
          <p:nvPr userDrawn="1"/>
        </p:nvSpPr>
        <p:spPr>
          <a:xfrm>
            <a:off x="9346753" y="5234694"/>
            <a:ext cx="1052054" cy="526026"/>
          </a:xfrm>
          <a:custGeom>
            <a:avLst/>
            <a:gdLst>
              <a:gd name="connsiteX0" fmla="*/ 526027 w 1052054"/>
              <a:gd name="connsiteY0" fmla="*/ 0 h 526026"/>
              <a:gd name="connsiteX1" fmla="*/ 1052054 w 1052054"/>
              <a:gd name="connsiteY1" fmla="*/ 526026 h 526026"/>
              <a:gd name="connsiteX2" fmla="*/ 0 w 1052054"/>
              <a:gd name="connsiteY2" fmla="*/ 526026 h 526026"/>
              <a:gd name="connsiteX3" fmla="*/ 526027 w 1052054"/>
              <a:gd name="connsiteY3" fmla="*/ 0 h 52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054" h="526026">
                <a:moveTo>
                  <a:pt x="526027" y="0"/>
                </a:moveTo>
                <a:cubicBezTo>
                  <a:pt x="816544" y="0"/>
                  <a:pt x="1052054" y="235510"/>
                  <a:pt x="1052054" y="526026"/>
                </a:cubicBezTo>
                <a:lnTo>
                  <a:pt x="0" y="526026"/>
                </a:lnTo>
                <a:cubicBezTo>
                  <a:pt x="0" y="235510"/>
                  <a:pt x="235510" y="0"/>
                  <a:pt x="526027" y="0"/>
                </a:cubicBezTo>
                <a:close/>
              </a:path>
            </a:pathLst>
          </a:custGeom>
          <a:solidFill>
            <a:srgbClr val="00A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96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0A6C955D-D656-495C-952D-47BD4D362A5B}"/>
              </a:ext>
            </a:extLst>
          </p:cNvPr>
          <p:cNvSpPr/>
          <p:nvPr userDrawn="1"/>
        </p:nvSpPr>
        <p:spPr>
          <a:xfrm>
            <a:off x="1188719" y="1858344"/>
            <a:ext cx="1855685" cy="1855685"/>
          </a:xfrm>
          <a:prstGeom prst="ellipse">
            <a:avLst/>
          </a:prstGeom>
          <a:solidFill>
            <a:srgbClr val="00A3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C573600-1E31-4031-9612-C2E0D481A344}"/>
              </a:ext>
            </a:extLst>
          </p:cNvPr>
          <p:cNvSpPr/>
          <p:nvPr userDrawn="1"/>
        </p:nvSpPr>
        <p:spPr>
          <a:xfrm>
            <a:off x="1188719" y="3901889"/>
            <a:ext cx="1855685" cy="1855685"/>
          </a:xfrm>
          <a:prstGeom prst="ellipse">
            <a:avLst/>
          </a:prstGeom>
          <a:solidFill>
            <a:srgbClr val="FEDC5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A641645-8BFC-48D9-8FEF-11ABDBBB59E4}"/>
              </a:ext>
            </a:extLst>
          </p:cNvPr>
          <p:cNvSpPr/>
          <p:nvPr userDrawn="1"/>
        </p:nvSpPr>
        <p:spPr>
          <a:xfrm>
            <a:off x="6319519" y="1858344"/>
            <a:ext cx="1855685" cy="1855685"/>
          </a:xfrm>
          <a:prstGeom prst="ellipse">
            <a:avLst/>
          </a:prstGeom>
          <a:solidFill>
            <a:srgbClr val="F0403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FF4A6B4-FFF5-47AF-882A-02968FB95F29}"/>
              </a:ext>
            </a:extLst>
          </p:cNvPr>
          <p:cNvSpPr/>
          <p:nvPr userDrawn="1"/>
        </p:nvSpPr>
        <p:spPr>
          <a:xfrm>
            <a:off x="6319519" y="3901889"/>
            <a:ext cx="1855685" cy="1855685"/>
          </a:xfrm>
          <a:prstGeom prst="ellipse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FCCEEF-4094-3444-86A8-D08216636E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43655" y="2113281"/>
            <a:ext cx="1345814" cy="1345812"/>
          </a:xfrm>
          <a:custGeom>
            <a:avLst/>
            <a:gdLst>
              <a:gd name="connsiteX0" fmla="*/ 672907 w 1345814"/>
              <a:gd name="connsiteY0" fmla="*/ 0 h 1345812"/>
              <a:gd name="connsiteX1" fmla="*/ 1345814 w 1345814"/>
              <a:gd name="connsiteY1" fmla="*/ 672906 h 1345812"/>
              <a:gd name="connsiteX2" fmla="*/ 672907 w 1345814"/>
              <a:gd name="connsiteY2" fmla="*/ 1345812 h 1345812"/>
              <a:gd name="connsiteX3" fmla="*/ 0 w 1345814"/>
              <a:gd name="connsiteY3" fmla="*/ 672906 h 1345812"/>
              <a:gd name="connsiteX4" fmla="*/ 672907 w 1345814"/>
              <a:gd name="connsiteY4" fmla="*/ 0 h 134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5814" h="1345812">
                <a:moveTo>
                  <a:pt x="672907" y="0"/>
                </a:moveTo>
                <a:cubicBezTo>
                  <a:pt x="1044543" y="0"/>
                  <a:pt x="1345814" y="301270"/>
                  <a:pt x="1345814" y="672906"/>
                </a:cubicBezTo>
                <a:cubicBezTo>
                  <a:pt x="1345814" y="1044542"/>
                  <a:pt x="1044543" y="1345812"/>
                  <a:pt x="672907" y="1345812"/>
                </a:cubicBezTo>
                <a:cubicBezTo>
                  <a:pt x="301271" y="1345812"/>
                  <a:pt x="0" y="1044542"/>
                  <a:pt x="0" y="672906"/>
                </a:cubicBezTo>
                <a:cubicBezTo>
                  <a:pt x="0" y="301270"/>
                  <a:pt x="301271" y="0"/>
                  <a:pt x="672907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rgbClr val="1E1E20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352AB7B-6785-EB4B-8443-EFE995522B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74455" y="2113281"/>
            <a:ext cx="1345814" cy="1345812"/>
          </a:xfrm>
          <a:custGeom>
            <a:avLst/>
            <a:gdLst>
              <a:gd name="connsiteX0" fmla="*/ 672907 w 1345814"/>
              <a:gd name="connsiteY0" fmla="*/ 0 h 1345812"/>
              <a:gd name="connsiteX1" fmla="*/ 1345814 w 1345814"/>
              <a:gd name="connsiteY1" fmla="*/ 672906 h 1345812"/>
              <a:gd name="connsiteX2" fmla="*/ 672907 w 1345814"/>
              <a:gd name="connsiteY2" fmla="*/ 1345812 h 1345812"/>
              <a:gd name="connsiteX3" fmla="*/ 0 w 1345814"/>
              <a:gd name="connsiteY3" fmla="*/ 672906 h 1345812"/>
              <a:gd name="connsiteX4" fmla="*/ 672907 w 1345814"/>
              <a:gd name="connsiteY4" fmla="*/ 0 h 134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5814" h="1345812">
                <a:moveTo>
                  <a:pt x="672907" y="0"/>
                </a:moveTo>
                <a:cubicBezTo>
                  <a:pt x="1044543" y="0"/>
                  <a:pt x="1345814" y="301270"/>
                  <a:pt x="1345814" y="672906"/>
                </a:cubicBezTo>
                <a:cubicBezTo>
                  <a:pt x="1345814" y="1044542"/>
                  <a:pt x="1044543" y="1345812"/>
                  <a:pt x="672907" y="1345812"/>
                </a:cubicBezTo>
                <a:cubicBezTo>
                  <a:pt x="301271" y="1345812"/>
                  <a:pt x="0" y="1044542"/>
                  <a:pt x="0" y="672906"/>
                </a:cubicBezTo>
                <a:cubicBezTo>
                  <a:pt x="0" y="301270"/>
                  <a:pt x="301271" y="0"/>
                  <a:pt x="672907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rgbClr val="1E1E20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4E3D430-D7C0-504A-B179-8B47096B246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74455" y="4156826"/>
            <a:ext cx="1345814" cy="1345812"/>
          </a:xfrm>
          <a:custGeom>
            <a:avLst/>
            <a:gdLst>
              <a:gd name="connsiteX0" fmla="*/ 672907 w 1345814"/>
              <a:gd name="connsiteY0" fmla="*/ 0 h 1345812"/>
              <a:gd name="connsiteX1" fmla="*/ 1345814 w 1345814"/>
              <a:gd name="connsiteY1" fmla="*/ 672906 h 1345812"/>
              <a:gd name="connsiteX2" fmla="*/ 672907 w 1345814"/>
              <a:gd name="connsiteY2" fmla="*/ 1345812 h 1345812"/>
              <a:gd name="connsiteX3" fmla="*/ 0 w 1345814"/>
              <a:gd name="connsiteY3" fmla="*/ 672906 h 1345812"/>
              <a:gd name="connsiteX4" fmla="*/ 672907 w 1345814"/>
              <a:gd name="connsiteY4" fmla="*/ 0 h 134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5814" h="1345812">
                <a:moveTo>
                  <a:pt x="672907" y="0"/>
                </a:moveTo>
                <a:cubicBezTo>
                  <a:pt x="1044543" y="0"/>
                  <a:pt x="1345814" y="301270"/>
                  <a:pt x="1345814" y="672906"/>
                </a:cubicBezTo>
                <a:cubicBezTo>
                  <a:pt x="1345814" y="1044542"/>
                  <a:pt x="1044543" y="1345812"/>
                  <a:pt x="672907" y="1345812"/>
                </a:cubicBezTo>
                <a:cubicBezTo>
                  <a:pt x="301271" y="1345812"/>
                  <a:pt x="0" y="1044542"/>
                  <a:pt x="0" y="672906"/>
                </a:cubicBezTo>
                <a:cubicBezTo>
                  <a:pt x="0" y="301270"/>
                  <a:pt x="301271" y="0"/>
                  <a:pt x="672907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rgbClr val="1E1E20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3FA7BFC-1D63-5E4B-ABA6-87E7C66E0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43655" y="4156826"/>
            <a:ext cx="1345814" cy="1345812"/>
          </a:xfrm>
          <a:custGeom>
            <a:avLst/>
            <a:gdLst>
              <a:gd name="connsiteX0" fmla="*/ 672907 w 1345814"/>
              <a:gd name="connsiteY0" fmla="*/ 0 h 1345812"/>
              <a:gd name="connsiteX1" fmla="*/ 1345814 w 1345814"/>
              <a:gd name="connsiteY1" fmla="*/ 672906 h 1345812"/>
              <a:gd name="connsiteX2" fmla="*/ 672907 w 1345814"/>
              <a:gd name="connsiteY2" fmla="*/ 1345812 h 1345812"/>
              <a:gd name="connsiteX3" fmla="*/ 0 w 1345814"/>
              <a:gd name="connsiteY3" fmla="*/ 672906 h 1345812"/>
              <a:gd name="connsiteX4" fmla="*/ 672907 w 1345814"/>
              <a:gd name="connsiteY4" fmla="*/ 0 h 134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5814" h="1345812">
                <a:moveTo>
                  <a:pt x="672907" y="0"/>
                </a:moveTo>
                <a:cubicBezTo>
                  <a:pt x="1044543" y="0"/>
                  <a:pt x="1345814" y="301270"/>
                  <a:pt x="1345814" y="672906"/>
                </a:cubicBezTo>
                <a:cubicBezTo>
                  <a:pt x="1345814" y="1044542"/>
                  <a:pt x="1044543" y="1345812"/>
                  <a:pt x="672907" y="1345812"/>
                </a:cubicBezTo>
                <a:cubicBezTo>
                  <a:pt x="301271" y="1345812"/>
                  <a:pt x="0" y="1044542"/>
                  <a:pt x="0" y="672906"/>
                </a:cubicBezTo>
                <a:cubicBezTo>
                  <a:pt x="0" y="301270"/>
                  <a:pt x="301271" y="0"/>
                  <a:pt x="672907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rgbClr val="1E1E20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Freeform: Shape 11">
            <a:extLst>
              <a:ext uri="{FF2B5EF4-FFF2-40B4-BE49-F238E27FC236}">
                <a16:creationId xmlns:a16="http://schemas.microsoft.com/office/drawing/2014/main" id="{B4C7B2AF-F263-4AE7-A7CB-F4EBB74D53BA}"/>
              </a:ext>
            </a:extLst>
          </p:cNvPr>
          <p:cNvSpPr/>
          <p:nvPr userDrawn="1"/>
        </p:nvSpPr>
        <p:spPr>
          <a:xfrm>
            <a:off x="9346753" y="6331974"/>
            <a:ext cx="1052054" cy="526026"/>
          </a:xfrm>
          <a:custGeom>
            <a:avLst/>
            <a:gdLst>
              <a:gd name="connsiteX0" fmla="*/ 526027 w 1052054"/>
              <a:gd name="connsiteY0" fmla="*/ 0 h 526026"/>
              <a:gd name="connsiteX1" fmla="*/ 1052054 w 1052054"/>
              <a:gd name="connsiteY1" fmla="*/ 526026 h 526026"/>
              <a:gd name="connsiteX2" fmla="*/ 0 w 1052054"/>
              <a:gd name="connsiteY2" fmla="*/ 526026 h 526026"/>
              <a:gd name="connsiteX3" fmla="*/ 526027 w 1052054"/>
              <a:gd name="connsiteY3" fmla="*/ 0 h 52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054" h="526026">
                <a:moveTo>
                  <a:pt x="526027" y="0"/>
                </a:moveTo>
                <a:cubicBezTo>
                  <a:pt x="816544" y="0"/>
                  <a:pt x="1052054" y="235510"/>
                  <a:pt x="1052054" y="526026"/>
                </a:cubicBezTo>
                <a:lnTo>
                  <a:pt x="0" y="526026"/>
                </a:lnTo>
                <a:cubicBezTo>
                  <a:pt x="0" y="235510"/>
                  <a:pt x="235510" y="0"/>
                  <a:pt x="526027" y="0"/>
                </a:cubicBezTo>
                <a:close/>
              </a:path>
            </a:pathLst>
          </a:custGeom>
          <a:solidFill>
            <a:srgbClr val="F04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39">
            <a:extLst>
              <a:ext uri="{FF2B5EF4-FFF2-40B4-BE49-F238E27FC236}">
                <a16:creationId xmlns:a16="http://schemas.microsoft.com/office/drawing/2014/main" id="{2F1B76D2-F4CE-42C8-AFB7-0BBAAB51EA37}"/>
              </a:ext>
            </a:extLst>
          </p:cNvPr>
          <p:cNvSpPr/>
          <p:nvPr userDrawn="1"/>
        </p:nvSpPr>
        <p:spPr>
          <a:xfrm rot="16200000">
            <a:off x="9498534" y="-374247"/>
            <a:ext cx="748497" cy="1496992"/>
          </a:xfrm>
          <a:custGeom>
            <a:avLst/>
            <a:gdLst>
              <a:gd name="connsiteX0" fmla="*/ 748497 w 748497"/>
              <a:gd name="connsiteY0" fmla="*/ 0 h 1496992"/>
              <a:gd name="connsiteX1" fmla="*/ 748497 w 748497"/>
              <a:gd name="connsiteY1" fmla="*/ 1496992 h 1496992"/>
              <a:gd name="connsiteX2" fmla="*/ 0 w 748497"/>
              <a:gd name="connsiteY2" fmla="*/ 748496 h 1496992"/>
              <a:gd name="connsiteX3" fmla="*/ 748497 w 748497"/>
              <a:gd name="connsiteY3" fmla="*/ 0 h 149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8497" h="1496992">
                <a:moveTo>
                  <a:pt x="748497" y="0"/>
                </a:moveTo>
                <a:lnTo>
                  <a:pt x="748497" y="1496992"/>
                </a:lnTo>
                <a:cubicBezTo>
                  <a:pt x="335114" y="1496992"/>
                  <a:pt x="0" y="1161879"/>
                  <a:pt x="0" y="748496"/>
                </a:cubicBezTo>
                <a:cubicBezTo>
                  <a:pt x="0" y="335113"/>
                  <a:pt x="335114" y="0"/>
                  <a:pt x="748497" y="0"/>
                </a:cubicBezTo>
                <a:close/>
              </a:path>
            </a:pathLst>
          </a:custGeom>
          <a:solidFill>
            <a:srgbClr val="FED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27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A0E420B-8E15-4A36-BC85-6507211C6A4B}"/>
              </a:ext>
            </a:extLst>
          </p:cNvPr>
          <p:cNvSpPr/>
          <p:nvPr userDrawn="1"/>
        </p:nvSpPr>
        <p:spPr>
          <a:xfrm>
            <a:off x="733742" y="741838"/>
            <a:ext cx="5374641" cy="5384960"/>
          </a:xfrm>
          <a:prstGeom prst="ellipse">
            <a:avLst/>
          </a:prstGeom>
          <a:noFill/>
          <a:ln w="25400">
            <a:solidFill>
              <a:srgbClr val="00A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40FDA83-010C-F346-A5C5-217F3953B9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7280" y="1097280"/>
            <a:ext cx="4648526" cy="4657450"/>
          </a:xfrm>
          <a:custGeom>
            <a:avLst/>
            <a:gdLst>
              <a:gd name="connsiteX0" fmla="*/ 2324263 w 4648526"/>
              <a:gd name="connsiteY0" fmla="*/ 0 h 4657450"/>
              <a:gd name="connsiteX1" fmla="*/ 4648526 w 4648526"/>
              <a:gd name="connsiteY1" fmla="*/ 2328725 h 4657450"/>
              <a:gd name="connsiteX2" fmla="*/ 2324263 w 4648526"/>
              <a:gd name="connsiteY2" fmla="*/ 4657450 h 4657450"/>
              <a:gd name="connsiteX3" fmla="*/ 0 w 4648526"/>
              <a:gd name="connsiteY3" fmla="*/ 2328725 h 4657450"/>
              <a:gd name="connsiteX4" fmla="*/ 2324263 w 4648526"/>
              <a:gd name="connsiteY4" fmla="*/ 0 h 46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8526" h="4657450">
                <a:moveTo>
                  <a:pt x="2324263" y="0"/>
                </a:moveTo>
                <a:cubicBezTo>
                  <a:pt x="3607918" y="0"/>
                  <a:pt x="4648526" y="1042606"/>
                  <a:pt x="4648526" y="2328725"/>
                </a:cubicBezTo>
                <a:cubicBezTo>
                  <a:pt x="4648526" y="3614844"/>
                  <a:pt x="3607918" y="4657450"/>
                  <a:pt x="2324263" y="4657450"/>
                </a:cubicBezTo>
                <a:cubicBezTo>
                  <a:pt x="1040608" y="4657450"/>
                  <a:pt x="0" y="3614844"/>
                  <a:pt x="0" y="2328725"/>
                </a:cubicBezTo>
                <a:cubicBezTo>
                  <a:pt x="0" y="1042606"/>
                  <a:pt x="1040608" y="0"/>
                  <a:pt x="2324263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rgbClr val="1E1E20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9075B92-AEF6-4EE6-8EDD-871A12017EF0}"/>
              </a:ext>
            </a:extLst>
          </p:cNvPr>
          <p:cNvSpPr/>
          <p:nvPr userDrawn="1"/>
        </p:nvSpPr>
        <p:spPr>
          <a:xfrm rot="10800000">
            <a:off x="9346753" y="-4969"/>
            <a:ext cx="1052054" cy="526026"/>
          </a:xfrm>
          <a:custGeom>
            <a:avLst/>
            <a:gdLst>
              <a:gd name="connsiteX0" fmla="*/ 526027 w 1052054"/>
              <a:gd name="connsiteY0" fmla="*/ 0 h 526026"/>
              <a:gd name="connsiteX1" fmla="*/ 1052054 w 1052054"/>
              <a:gd name="connsiteY1" fmla="*/ 526026 h 526026"/>
              <a:gd name="connsiteX2" fmla="*/ 0 w 1052054"/>
              <a:gd name="connsiteY2" fmla="*/ 526026 h 526026"/>
              <a:gd name="connsiteX3" fmla="*/ 526027 w 1052054"/>
              <a:gd name="connsiteY3" fmla="*/ 0 h 52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054" h="526026">
                <a:moveTo>
                  <a:pt x="526027" y="0"/>
                </a:moveTo>
                <a:cubicBezTo>
                  <a:pt x="816544" y="0"/>
                  <a:pt x="1052054" y="235510"/>
                  <a:pt x="1052054" y="526026"/>
                </a:cubicBezTo>
                <a:lnTo>
                  <a:pt x="0" y="526026"/>
                </a:lnTo>
                <a:cubicBezTo>
                  <a:pt x="0" y="235510"/>
                  <a:pt x="235510" y="0"/>
                  <a:pt x="526027" y="0"/>
                </a:cubicBezTo>
                <a:close/>
              </a:path>
            </a:pathLst>
          </a:custGeom>
          <a:solidFill>
            <a:srgbClr val="F04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: Shape 39">
            <a:extLst>
              <a:ext uri="{FF2B5EF4-FFF2-40B4-BE49-F238E27FC236}">
                <a16:creationId xmlns:a16="http://schemas.microsoft.com/office/drawing/2014/main" id="{C2CA7C7A-DB85-4984-850E-2A781FCE92C8}"/>
              </a:ext>
            </a:extLst>
          </p:cNvPr>
          <p:cNvSpPr/>
          <p:nvPr userDrawn="1"/>
        </p:nvSpPr>
        <p:spPr>
          <a:xfrm rot="5400000">
            <a:off x="9498533" y="5735256"/>
            <a:ext cx="748497" cy="1496992"/>
          </a:xfrm>
          <a:custGeom>
            <a:avLst/>
            <a:gdLst>
              <a:gd name="connsiteX0" fmla="*/ 748497 w 748497"/>
              <a:gd name="connsiteY0" fmla="*/ 0 h 1496992"/>
              <a:gd name="connsiteX1" fmla="*/ 748497 w 748497"/>
              <a:gd name="connsiteY1" fmla="*/ 1496992 h 1496992"/>
              <a:gd name="connsiteX2" fmla="*/ 0 w 748497"/>
              <a:gd name="connsiteY2" fmla="*/ 748496 h 1496992"/>
              <a:gd name="connsiteX3" fmla="*/ 748497 w 748497"/>
              <a:gd name="connsiteY3" fmla="*/ 0 h 149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8497" h="1496992">
                <a:moveTo>
                  <a:pt x="748497" y="0"/>
                </a:moveTo>
                <a:lnTo>
                  <a:pt x="748497" y="1496992"/>
                </a:lnTo>
                <a:cubicBezTo>
                  <a:pt x="335114" y="1496992"/>
                  <a:pt x="0" y="1161879"/>
                  <a:pt x="0" y="748496"/>
                </a:cubicBezTo>
                <a:cubicBezTo>
                  <a:pt x="0" y="335113"/>
                  <a:pt x="335114" y="0"/>
                  <a:pt x="748497" y="0"/>
                </a:cubicBezTo>
                <a:close/>
              </a:path>
            </a:pathLst>
          </a:custGeom>
          <a:solidFill>
            <a:srgbClr val="FED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F4BC5CD-00C2-4EFD-A717-DCFA23DA8713}"/>
              </a:ext>
            </a:extLst>
          </p:cNvPr>
          <p:cNvSpPr/>
          <p:nvPr userDrawn="1"/>
        </p:nvSpPr>
        <p:spPr>
          <a:xfrm>
            <a:off x="769386" y="1428739"/>
            <a:ext cx="685767" cy="685767"/>
          </a:xfrm>
          <a:prstGeom prst="ellipse">
            <a:avLst/>
          </a:prstGeom>
          <a:solidFill>
            <a:srgbClr val="00A3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84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39">
            <a:extLst>
              <a:ext uri="{FF2B5EF4-FFF2-40B4-BE49-F238E27FC236}">
                <a16:creationId xmlns:a16="http://schemas.microsoft.com/office/drawing/2014/main" id="{09A6C880-8DA5-41FB-920F-B6F8DEA2B999}"/>
              </a:ext>
            </a:extLst>
          </p:cNvPr>
          <p:cNvSpPr/>
          <p:nvPr userDrawn="1"/>
        </p:nvSpPr>
        <p:spPr>
          <a:xfrm rot="16200000">
            <a:off x="9498532" y="-374247"/>
            <a:ext cx="748497" cy="1496992"/>
          </a:xfrm>
          <a:custGeom>
            <a:avLst/>
            <a:gdLst>
              <a:gd name="connsiteX0" fmla="*/ 748497 w 748497"/>
              <a:gd name="connsiteY0" fmla="*/ 0 h 1496992"/>
              <a:gd name="connsiteX1" fmla="*/ 748497 w 748497"/>
              <a:gd name="connsiteY1" fmla="*/ 1496992 h 1496992"/>
              <a:gd name="connsiteX2" fmla="*/ 0 w 748497"/>
              <a:gd name="connsiteY2" fmla="*/ 748496 h 1496992"/>
              <a:gd name="connsiteX3" fmla="*/ 748497 w 748497"/>
              <a:gd name="connsiteY3" fmla="*/ 0 h 149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8497" h="1496992">
                <a:moveTo>
                  <a:pt x="748497" y="0"/>
                </a:moveTo>
                <a:lnTo>
                  <a:pt x="748497" y="1496992"/>
                </a:lnTo>
                <a:cubicBezTo>
                  <a:pt x="335114" y="1496992"/>
                  <a:pt x="0" y="1161879"/>
                  <a:pt x="0" y="748496"/>
                </a:cubicBezTo>
                <a:cubicBezTo>
                  <a:pt x="0" y="335113"/>
                  <a:pt x="335114" y="0"/>
                  <a:pt x="748497" y="0"/>
                </a:cubicBezTo>
                <a:close/>
              </a:path>
            </a:pathLst>
          </a:custGeom>
          <a:solidFill>
            <a:srgbClr val="FED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Oval 2">
            <a:extLst>
              <a:ext uri="{FF2B5EF4-FFF2-40B4-BE49-F238E27FC236}">
                <a16:creationId xmlns:a16="http://schemas.microsoft.com/office/drawing/2014/main" id="{FAE455EE-2DBD-4CD2-8E91-101B77522581}"/>
              </a:ext>
            </a:extLst>
          </p:cNvPr>
          <p:cNvSpPr/>
          <p:nvPr userDrawn="1"/>
        </p:nvSpPr>
        <p:spPr>
          <a:xfrm rot="5400000">
            <a:off x="10249786" y="4915786"/>
            <a:ext cx="1942214" cy="1942214"/>
          </a:xfrm>
          <a:custGeom>
            <a:avLst/>
            <a:gdLst>
              <a:gd name="connsiteX0" fmla="*/ 0 w 4320000"/>
              <a:gd name="connsiteY0" fmla="*/ 2160000 h 4320000"/>
              <a:gd name="connsiteX1" fmla="*/ 2160000 w 4320000"/>
              <a:gd name="connsiteY1" fmla="*/ 0 h 4320000"/>
              <a:gd name="connsiteX2" fmla="*/ 4320000 w 4320000"/>
              <a:gd name="connsiteY2" fmla="*/ 2160000 h 4320000"/>
              <a:gd name="connsiteX3" fmla="*/ 2160000 w 4320000"/>
              <a:gd name="connsiteY3" fmla="*/ 4320000 h 4320000"/>
              <a:gd name="connsiteX4" fmla="*/ 0 w 4320000"/>
              <a:gd name="connsiteY4" fmla="*/ 2160000 h 4320000"/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4" fmla="*/ 2251440 w 4320000"/>
              <a:gd name="connsiteY4" fmla="*/ 91440 h 4320000"/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0" fmla="*/ 4320000 w 4320000"/>
              <a:gd name="connsiteY0" fmla="*/ 0 h 2160000"/>
              <a:gd name="connsiteX1" fmla="*/ 2160000 w 4320000"/>
              <a:gd name="connsiteY1" fmla="*/ 2160000 h 2160000"/>
              <a:gd name="connsiteX2" fmla="*/ 0 w 4320000"/>
              <a:gd name="connsiteY2" fmla="*/ 0 h 2160000"/>
              <a:gd name="connsiteX0" fmla="*/ 2160000 w 2160000"/>
              <a:gd name="connsiteY0" fmla="*/ 2160000 h 2160000"/>
              <a:gd name="connsiteX1" fmla="*/ 0 w 2160000"/>
              <a:gd name="connsiteY1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60000" h="2160000">
                <a:moveTo>
                  <a:pt x="2160000" y="2160000"/>
                </a:moveTo>
                <a:cubicBezTo>
                  <a:pt x="967065" y="2160000"/>
                  <a:pt x="0" y="1192935"/>
                  <a:pt x="0" y="0"/>
                </a:cubicBezTo>
              </a:path>
            </a:pathLst>
          </a:custGeom>
          <a:noFill/>
          <a:ln w="50800">
            <a:solidFill>
              <a:srgbClr val="00A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19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15">
            <a:extLst>
              <a:ext uri="{FF2B5EF4-FFF2-40B4-BE49-F238E27FC236}">
                <a16:creationId xmlns:a16="http://schemas.microsoft.com/office/drawing/2014/main" id="{378B42D6-EFF1-4BC4-8CDA-434D321E02F0}"/>
              </a:ext>
            </a:extLst>
          </p:cNvPr>
          <p:cNvSpPr/>
          <p:nvPr userDrawn="1"/>
        </p:nvSpPr>
        <p:spPr>
          <a:xfrm>
            <a:off x="9346753" y="6331974"/>
            <a:ext cx="1052054" cy="526026"/>
          </a:xfrm>
          <a:custGeom>
            <a:avLst/>
            <a:gdLst>
              <a:gd name="connsiteX0" fmla="*/ 526027 w 1052054"/>
              <a:gd name="connsiteY0" fmla="*/ 0 h 526026"/>
              <a:gd name="connsiteX1" fmla="*/ 1052054 w 1052054"/>
              <a:gd name="connsiteY1" fmla="*/ 526026 h 526026"/>
              <a:gd name="connsiteX2" fmla="*/ 0 w 1052054"/>
              <a:gd name="connsiteY2" fmla="*/ 526026 h 526026"/>
              <a:gd name="connsiteX3" fmla="*/ 526027 w 1052054"/>
              <a:gd name="connsiteY3" fmla="*/ 0 h 52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054" h="526026">
                <a:moveTo>
                  <a:pt x="526027" y="0"/>
                </a:moveTo>
                <a:cubicBezTo>
                  <a:pt x="816544" y="0"/>
                  <a:pt x="1052054" y="235510"/>
                  <a:pt x="1052054" y="526026"/>
                </a:cubicBezTo>
                <a:lnTo>
                  <a:pt x="0" y="526026"/>
                </a:lnTo>
                <a:cubicBezTo>
                  <a:pt x="0" y="235510"/>
                  <a:pt x="235510" y="0"/>
                  <a:pt x="526027" y="0"/>
                </a:cubicBezTo>
                <a:close/>
              </a:path>
            </a:pathLst>
          </a:custGeom>
          <a:solidFill>
            <a:srgbClr val="FED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Oval 2">
            <a:extLst>
              <a:ext uri="{FF2B5EF4-FFF2-40B4-BE49-F238E27FC236}">
                <a16:creationId xmlns:a16="http://schemas.microsoft.com/office/drawing/2014/main" id="{30DB23D5-CEC7-45CD-BE9C-117F6A9239CC}"/>
              </a:ext>
            </a:extLst>
          </p:cNvPr>
          <p:cNvSpPr/>
          <p:nvPr userDrawn="1"/>
        </p:nvSpPr>
        <p:spPr>
          <a:xfrm>
            <a:off x="10249786" y="0"/>
            <a:ext cx="1942214" cy="1942214"/>
          </a:xfrm>
          <a:custGeom>
            <a:avLst/>
            <a:gdLst>
              <a:gd name="connsiteX0" fmla="*/ 0 w 4320000"/>
              <a:gd name="connsiteY0" fmla="*/ 2160000 h 4320000"/>
              <a:gd name="connsiteX1" fmla="*/ 2160000 w 4320000"/>
              <a:gd name="connsiteY1" fmla="*/ 0 h 4320000"/>
              <a:gd name="connsiteX2" fmla="*/ 4320000 w 4320000"/>
              <a:gd name="connsiteY2" fmla="*/ 2160000 h 4320000"/>
              <a:gd name="connsiteX3" fmla="*/ 2160000 w 4320000"/>
              <a:gd name="connsiteY3" fmla="*/ 4320000 h 4320000"/>
              <a:gd name="connsiteX4" fmla="*/ 0 w 4320000"/>
              <a:gd name="connsiteY4" fmla="*/ 2160000 h 4320000"/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4" fmla="*/ 2251440 w 4320000"/>
              <a:gd name="connsiteY4" fmla="*/ 91440 h 4320000"/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0" fmla="*/ 4320000 w 4320000"/>
              <a:gd name="connsiteY0" fmla="*/ 0 h 2160000"/>
              <a:gd name="connsiteX1" fmla="*/ 2160000 w 4320000"/>
              <a:gd name="connsiteY1" fmla="*/ 2160000 h 2160000"/>
              <a:gd name="connsiteX2" fmla="*/ 0 w 4320000"/>
              <a:gd name="connsiteY2" fmla="*/ 0 h 2160000"/>
              <a:gd name="connsiteX0" fmla="*/ 2160000 w 2160000"/>
              <a:gd name="connsiteY0" fmla="*/ 2160000 h 2160000"/>
              <a:gd name="connsiteX1" fmla="*/ 0 w 2160000"/>
              <a:gd name="connsiteY1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60000" h="2160000">
                <a:moveTo>
                  <a:pt x="2160000" y="2160000"/>
                </a:moveTo>
                <a:cubicBezTo>
                  <a:pt x="967065" y="2160000"/>
                  <a:pt x="0" y="1192935"/>
                  <a:pt x="0" y="0"/>
                </a:cubicBezTo>
              </a:path>
            </a:pathLst>
          </a:custGeom>
          <a:noFill/>
          <a:ln w="50800">
            <a:solidFill>
              <a:srgbClr val="00A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80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85D498-26E5-4D8A-9C93-6BEC6C18686A}"/>
              </a:ext>
            </a:extLst>
          </p:cNvPr>
          <p:cNvSpPr/>
          <p:nvPr userDrawn="1"/>
        </p:nvSpPr>
        <p:spPr>
          <a:xfrm>
            <a:off x="6431204" y="1876454"/>
            <a:ext cx="4648526" cy="3881120"/>
          </a:xfrm>
          <a:prstGeom prst="roundRect">
            <a:avLst>
              <a:gd name="adj" fmla="val 165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38100" dir="5400000" algn="t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15">
            <a:extLst>
              <a:ext uri="{FF2B5EF4-FFF2-40B4-BE49-F238E27FC236}">
                <a16:creationId xmlns:a16="http://schemas.microsoft.com/office/drawing/2014/main" id="{8E790163-D07D-4694-9E9E-4104D70A784F}"/>
              </a:ext>
            </a:extLst>
          </p:cNvPr>
          <p:cNvSpPr/>
          <p:nvPr userDrawn="1"/>
        </p:nvSpPr>
        <p:spPr>
          <a:xfrm rot="10800000">
            <a:off x="9346753" y="0"/>
            <a:ext cx="1052054" cy="526026"/>
          </a:xfrm>
          <a:custGeom>
            <a:avLst/>
            <a:gdLst>
              <a:gd name="connsiteX0" fmla="*/ 526027 w 1052054"/>
              <a:gd name="connsiteY0" fmla="*/ 0 h 526026"/>
              <a:gd name="connsiteX1" fmla="*/ 1052054 w 1052054"/>
              <a:gd name="connsiteY1" fmla="*/ 526026 h 526026"/>
              <a:gd name="connsiteX2" fmla="*/ 0 w 1052054"/>
              <a:gd name="connsiteY2" fmla="*/ 526026 h 526026"/>
              <a:gd name="connsiteX3" fmla="*/ 526027 w 1052054"/>
              <a:gd name="connsiteY3" fmla="*/ 0 h 52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054" h="526026">
                <a:moveTo>
                  <a:pt x="526027" y="0"/>
                </a:moveTo>
                <a:cubicBezTo>
                  <a:pt x="816544" y="0"/>
                  <a:pt x="1052054" y="235510"/>
                  <a:pt x="1052054" y="526026"/>
                </a:cubicBezTo>
                <a:lnTo>
                  <a:pt x="0" y="526026"/>
                </a:lnTo>
                <a:cubicBezTo>
                  <a:pt x="0" y="235510"/>
                  <a:pt x="235510" y="0"/>
                  <a:pt x="526027" y="0"/>
                </a:cubicBezTo>
                <a:close/>
              </a:path>
            </a:pathLst>
          </a:custGeom>
          <a:solidFill>
            <a:srgbClr val="FED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39">
            <a:extLst>
              <a:ext uri="{FF2B5EF4-FFF2-40B4-BE49-F238E27FC236}">
                <a16:creationId xmlns:a16="http://schemas.microsoft.com/office/drawing/2014/main" id="{B5ACB798-B197-416D-BC93-76F828AC5783}"/>
              </a:ext>
            </a:extLst>
          </p:cNvPr>
          <p:cNvSpPr/>
          <p:nvPr userDrawn="1"/>
        </p:nvSpPr>
        <p:spPr>
          <a:xfrm rot="5400000">
            <a:off x="1249058" y="5735256"/>
            <a:ext cx="748497" cy="1496992"/>
          </a:xfrm>
          <a:custGeom>
            <a:avLst/>
            <a:gdLst>
              <a:gd name="connsiteX0" fmla="*/ 748497 w 748497"/>
              <a:gd name="connsiteY0" fmla="*/ 0 h 1496992"/>
              <a:gd name="connsiteX1" fmla="*/ 748497 w 748497"/>
              <a:gd name="connsiteY1" fmla="*/ 1496992 h 1496992"/>
              <a:gd name="connsiteX2" fmla="*/ 0 w 748497"/>
              <a:gd name="connsiteY2" fmla="*/ 748496 h 1496992"/>
              <a:gd name="connsiteX3" fmla="*/ 748497 w 748497"/>
              <a:gd name="connsiteY3" fmla="*/ 0 h 149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8497" h="1496992">
                <a:moveTo>
                  <a:pt x="748497" y="0"/>
                </a:moveTo>
                <a:lnTo>
                  <a:pt x="748497" y="1496992"/>
                </a:lnTo>
                <a:cubicBezTo>
                  <a:pt x="335114" y="1496992"/>
                  <a:pt x="0" y="1161879"/>
                  <a:pt x="0" y="748496"/>
                </a:cubicBezTo>
                <a:cubicBezTo>
                  <a:pt x="0" y="335113"/>
                  <a:pt x="335114" y="0"/>
                  <a:pt x="748497" y="0"/>
                </a:cubicBezTo>
                <a:close/>
              </a:path>
            </a:pathLst>
          </a:custGeom>
          <a:solidFill>
            <a:srgbClr val="00A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79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41">
            <a:extLst>
              <a:ext uri="{FF2B5EF4-FFF2-40B4-BE49-F238E27FC236}">
                <a16:creationId xmlns:a16="http://schemas.microsoft.com/office/drawing/2014/main" id="{4F2D8038-EF95-48B5-A96B-9B4C941BFBB3}"/>
              </a:ext>
            </a:extLst>
          </p:cNvPr>
          <p:cNvSpPr/>
          <p:nvPr userDrawn="1"/>
        </p:nvSpPr>
        <p:spPr>
          <a:xfrm rot="5400000">
            <a:off x="10683240" y="5349241"/>
            <a:ext cx="1508760" cy="1508758"/>
          </a:xfrm>
          <a:custGeom>
            <a:avLst/>
            <a:gdLst>
              <a:gd name="connsiteX0" fmla="*/ 0 w 1508760"/>
              <a:gd name="connsiteY0" fmla="*/ 0 h 1508758"/>
              <a:gd name="connsiteX1" fmla="*/ 1508760 w 1508760"/>
              <a:gd name="connsiteY1" fmla="*/ 0 h 1508758"/>
              <a:gd name="connsiteX2" fmla="*/ 1508760 w 1508760"/>
              <a:gd name="connsiteY2" fmla="*/ 1508758 h 1508758"/>
              <a:gd name="connsiteX3" fmla="*/ 0 w 1508760"/>
              <a:gd name="connsiteY3" fmla="*/ 0 h 1508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8760" h="1508758">
                <a:moveTo>
                  <a:pt x="0" y="0"/>
                </a:moveTo>
                <a:lnTo>
                  <a:pt x="1508760" y="0"/>
                </a:lnTo>
                <a:lnTo>
                  <a:pt x="1508760" y="1508758"/>
                </a:lnTo>
                <a:cubicBezTo>
                  <a:pt x="675495" y="1508758"/>
                  <a:pt x="0" y="833264"/>
                  <a:pt x="0" y="0"/>
                </a:cubicBezTo>
                <a:close/>
              </a:path>
            </a:pathLst>
          </a:custGeom>
          <a:solidFill>
            <a:srgbClr val="FED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1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C7689-BB4A-4F29-92DA-FE46EA230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C4104-892A-4FD9-88C0-B12F5333B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F8FD9-2A05-466D-92A0-515787B62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4C0FCAE-337A-40C5-81BE-36F9E3F5372C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D7D63-B957-41BC-8106-605160F767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0EF60-5A91-404C-912A-F31D6798AC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201216-C60A-43BB-89E9-25AFC3963E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1" r:id="rId2"/>
    <p:sldLayoutId id="2147483652" r:id="rId3"/>
    <p:sldLayoutId id="2147483658" r:id="rId4"/>
    <p:sldLayoutId id="2147483653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57" r:id="rId11"/>
    <p:sldLayoutId id="2147483703" r:id="rId12"/>
    <p:sldLayoutId id="2147483650" r:id="rId13"/>
    <p:sldLayoutId id="2147483697" r:id="rId14"/>
    <p:sldLayoutId id="2147483655" r:id="rId15"/>
    <p:sldLayoutId id="2147483656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651" r:id="rId29"/>
    <p:sldLayoutId id="2147483654" r:id="rId30"/>
    <p:sldLayoutId id="2147483659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iluminous.ru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237LUfl7dVVIFDTMHA3Bc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luminous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luminous.ru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luminous.ru/" TargetMode="External"/><Relationship Id="rId5" Type="http://schemas.openxmlformats.org/officeDocument/2006/relationships/image" Target="../media/image3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iluminous.ru/portfolios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iluminous.ru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iluminous.ru/kontakty/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hyperlink" Target="https://iluminous.ru/" TargetMode="Externa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ooter Placeholder 1">
            <a:extLst>
              <a:ext uri="{FF2B5EF4-FFF2-40B4-BE49-F238E27FC236}">
                <a16:creationId xmlns:a16="http://schemas.microsoft.com/office/drawing/2014/main" id="{6768B815-5A99-0B4E-AE4A-D03E7616A608}"/>
              </a:ext>
            </a:extLst>
          </p:cNvPr>
          <p:cNvSpPr txBox="1">
            <a:spLocks/>
          </p:cNvSpPr>
          <p:nvPr/>
        </p:nvSpPr>
        <p:spPr>
          <a:xfrm>
            <a:off x="1097279" y="280670"/>
            <a:ext cx="14528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FEDC5A"/>
                </a:solidFill>
                <a:latin typeface="Montserrat SemiBold" panose="00000700000000000000" pitchFamily="50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iluminous.ru</a:t>
            </a:r>
            <a:endParaRPr lang="en-US" dirty="0">
              <a:solidFill>
                <a:srgbClr val="FEDC5A"/>
              </a:solidFill>
              <a:latin typeface="Montserrat SemiBold" panose="00000700000000000000" pitchFamily="50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7A147F-9E79-CB42-A5D2-86DAE75D4371}"/>
              </a:ext>
            </a:extLst>
          </p:cNvPr>
          <p:cNvSpPr>
            <a:spLocks noChangeAspect="1"/>
          </p:cNvSpPr>
          <p:nvPr/>
        </p:nvSpPr>
        <p:spPr>
          <a:xfrm>
            <a:off x="1011011" y="1992619"/>
            <a:ext cx="1121665" cy="1053291"/>
          </a:xfrm>
          <a:prstGeom prst="ellipse">
            <a:avLst/>
          </a:prstGeom>
          <a:solidFill>
            <a:srgbClr val="FEDC5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11C8DB-80D1-984E-8428-1757B8DA1379}"/>
              </a:ext>
            </a:extLst>
          </p:cNvPr>
          <p:cNvSpPr/>
          <p:nvPr/>
        </p:nvSpPr>
        <p:spPr>
          <a:xfrm>
            <a:off x="1121461" y="3045910"/>
            <a:ext cx="3830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4E6686"/>
                </a:solidFill>
                <a:effectLst/>
                <a:latin typeface="Philosopher" panose="02000803000000020004" pitchFamily="2" charset="-52"/>
              </a:rPr>
              <a:t>Производство видео для бизнеса</a:t>
            </a:r>
            <a:endParaRPr lang="en-US" b="1" dirty="0">
              <a:solidFill>
                <a:schemeClr val="bg2"/>
              </a:solidFill>
              <a:latin typeface="Montserrat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A1FD49-DED3-294A-8C59-C8BE40499441}"/>
              </a:ext>
            </a:extLst>
          </p:cNvPr>
          <p:cNvSpPr txBox="1"/>
          <p:nvPr/>
        </p:nvSpPr>
        <p:spPr>
          <a:xfrm>
            <a:off x="1121463" y="4022807"/>
            <a:ext cx="4450080" cy="135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0" i="0" dirty="0">
                <a:solidFill>
                  <a:srgbClr val="FEDC5A"/>
                </a:solidFill>
                <a:effectLst/>
                <a:latin typeface="-apple-system"/>
              </a:rPr>
              <a:t>Создаем захватывающее видео для бизнеса: Репортажи, Видеообзоры, Имиджевое видео, Реклама, Рекламное видео, </a:t>
            </a:r>
            <a:r>
              <a:rPr lang="ru-RU" sz="1400" b="0" i="0" dirty="0" err="1">
                <a:solidFill>
                  <a:srgbClr val="FEDC5A"/>
                </a:solidFill>
                <a:effectLst/>
                <a:latin typeface="-apple-system"/>
              </a:rPr>
              <a:t>Видеоинфографика</a:t>
            </a:r>
            <a:r>
              <a:rPr lang="ru-RU" sz="1400" b="0" i="0" dirty="0">
                <a:solidFill>
                  <a:srgbClr val="FEDC5A"/>
                </a:solidFill>
                <a:effectLst/>
                <a:latin typeface="-apple-system"/>
              </a:rPr>
              <a:t>, Циклы </a:t>
            </a:r>
            <a:r>
              <a:rPr lang="ru-RU" sz="1400" b="0" i="0" dirty="0" err="1">
                <a:solidFill>
                  <a:srgbClr val="FEDC5A"/>
                </a:solidFill>
                <a:effectLst/>
                <a:latin typeface="-apple-system"/>
              </a:rPr>
              <a:t>видеопередач</a:t>
            </a:r>
            <a:r>
              <a:rPr lang="ru-RU" sz="1400" b="0" i="0" dirty="0">
                <a:solidFill>
                  <a:srgbClr val="FEDC5A"/>
                </a:solidFill>
                <a:effectLst/>
                <a:latin typeface="-apple-system"/>
              </a:rPr>
              <a:t>, Контент маркетинг, </a:t>
            </a:r>
            <a:r>
              <a:rPr lang="ru-RU" sz="1400" b="0" i="0" dirty="0" err="1">
                <a:solidFill>
                  <a:srgbClr val="FEDC5A"/>
                </a:solidFill>
                <a:effectLst/>
                <a:latin typeface="-apple-system"/>
              </a:rPr>
              <a:t>Видеомаркетинг</a:t>
            </a:r>
            <a:r>
              <a:rPr lang="en-US" sz="1400" dirty="0">
                <a:solidFill>
                  <a:srgbClr val="FEDC5A"/>
                </a:solidFill>
                <a:latin typeface="Montserrat" panose="02000505000000020004" pitchFamily="2" charset="0"/>
              </a:rPr>
              <a:t>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8DE3796-E1B3-4D15-8F3E-7B64247CFCBE}"/>
              </a:ext>
            </a:extLst>
          </p:cNvPr>
          <p:cNvSpPr/>
          <p:nvPr/>
        </p:nvSpPr>
        <p:spPr>
          <a:xfrm>
            <a:off x="6854225" y="3460033"/>
            <a:ext cx="1753906" cy="1596539"/>
          </a:xfrm>
          <a:prstGeom prst="roundRect">
            <a:avLst>
              <a:gd name="adj" fmla="val 3515"/>
            </a:avLst>
          </a:prstGeom>
          <a:solidFill>
            <a:srgbClr val="FEDC5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BE68EDA-26E5-49A8-BCA3-986F4DED0341}"/>
              </a:ext>
            </a:extLst>
          </p:cNvPr>
          <p:cNvSpPr/>
          <p:nvPr/>
        </p:nvSpPr>
        <p:spPr>
          <a:xfrm>
            <a:off x="8788499" y="1865005"/>
            <a:ext cx="1753905" cy="1596538"/>
          </a:xfrm>
          <a:prstGeom prst="roundRect">
            <a:avLst>
              <a:gd name="adj" fmla="val 3515"/>
            </a:avLst>
          </a:prstGeom>
          <a:solidFill>
            <a:srgbClr val="F0403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B7B81E-4BDC-4052-9B85-D8CBBCEE6B2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" b="321"/>
          <a:stretch>
            <a:fillRect/>
          </a:stretch>
        </p:blipFill>
        <p:spPr>
          <a:xfrm>
            <a:off x="6316901" y="1097279"/>
            <a:ext cx="4225503" cy="2364262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743F73-B30D-44E8-808C-8CBD1BED771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" b="1577"/>
          <a:stretch>
            <a:fillRect/>
          </a:stretch>
        </p:blipFill>
        <p:spPr>
          <a:xfrm>
            <a:off x="6845032" y="3460034"/>
            <a:ext cx="4225503" cy="230068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635925-CDB5-4DC8-B2BB-D5180C1EB6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25" y="799278"/>
            <a:ext cx="5137992" cy="213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09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val 61">
            <a:extLst>
              <a:ext uri="{FF2B5EF4-FFF2-40B4-BE49-F238E27FC236}">
                <a16:creationId xmlns:a16="http://schemas.microsoft.com/office/drawing/2014/main" id="{C75034EE-B724-4215-8C63-C45C1C7E60B5}"/>
              </a:ext>
            </a:extLst>
          </p:cNvPr>
          <p:cNvSpPr/>
          <p:nvPr/>
        </p:nvSpPr>
        <p:spPr>
          <a:xfrm>
            <a:off x="3776576" y="4319419"/>
            <a:ext cx="676656" cy="676656"/>
          </a:xfrm>
          <a:prstGeom prst="ellipse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96FFE40-2DAE-42BB-9664-D97DBCE883F1}"/>
              </a:ext>
            </a:extLst>
          </p:cNvPr>
          <p:cNvSpPr/>
          <p:nvPr/>
        </p:nvSpPr>
        <p:spPr>
          <a:xfrm>
            <a:off x="1036321" y="2345706"/>
            <a:ext cx="676656" cy="676656"/>
          </a:xfrm>
          <a:prstGeom prst="ellipse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6A02C0F-A968-451F-9CBF-A780A7BE5FE5}"/>
              </a:ext>
            </a:extLst>
          </p:cNvPr>
          <p:cNvSpPr/>
          <p:nvPr/>
        </p:nvSpPr>
        <p:spPr>
          <a:xfrm>
            <a:off x="9196125" y="2345706"/>
            <a:ext cx="676656" cy="676656"/>
          </a:xfrm>
          <a:prstGeom prst="ellipse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243B15-8977-4BBD-A86C-D2B055115B09}"/>
              </a:ext>
            </a:extLst>
          </p:cNvPr>
          <p:cNvSpPr txBox="1"/>
          <p:nvPr/>
        </p:nvSpPr>
        <p:spPr>
          <a:xfrm>
            <a:off x="1097280" y="1100426"/>
            <a:ext cx="9554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0" dirty="0">
                <a:solidFill>
                  <a:srgbClr val="757575"/>
                </a:solidFill>
                <a:effectLst/>
                <a:latin typeface="Philosopher" panose="02000803000000020004" pitchFamily="2" charset="-52"/>
              </a:rPr>
              <a:t>Привлекаем новых клиентов, рассказываем о продукте, повышаем лояльность аудитории, мотивируем сотрудников, повышаем продажи, продвигаем бренд и укрепляем его позиции на рынке, при помощи</a:t>
            </a:r>
            <a:r>
              <a:rPr lang="en-US" sz="2000" b="0" i="0" dirty="0">
                <a:solidFill>
                  <a:srgbClr val="757575"/>
                </a:solidFill>
                <a:effectLst/>
                <a:latin typeface="Philosopher" panose="02000803000000020004" pitchFamily="2" charset="-52"/>
              </a:rPr>
              <a:t> </a:t>
            </a:r>
            <a:r>
              <a:rPr lang="ru-RU" sz="2000" b="0" i="0" dirty="0">
                <a:solidFill>
                  <a:srgbClr val="757575"/>
                </a:solidFill>
                <a:effectLst/>
                <a:latin typeface="Philosopher" panose="02000803000000020004" pitchFamily="2" charset="-52"/>
              </a:rPr>
              <a:t>видео в формате: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Montserrat ExtraBold" panose="00000900000000000000" pitchFamily="50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90BBEC-DD01-4839-9E29-BD57817D2340}"/>
              </a:ext>
            </a:extLst>
          </p:cNvPr>
          <p:cNvSpPr txBox="1"/>
          <p:nvPr/>
        </p:nvSpPr>
        <p:spPr>
          <a:xfrm>
            <a:off x="9226603" y="3087334"/>
            <a:ext cx="2087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Montserrat SemiBold" panose="00000700000000000000" pitchFamily="50" charset="0"/>
              </a:rPr>
              <a:t>Видео реклама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Montserrat SemiBold" panose="00000700000000000000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249CEC-CD29-4B97-8FE1-B26D8634A55A}"/>
              </a:ext>
            </a:extLst>
          </p:cNvPr>
          <p:cNvSpPr txBox="1"/>
          <p:nvPr/>
        </p:nvSpPr>
        <p:spPr>
          <a:xfrm>
            <a:off x="9226605" y="2453202"/>
            <a:ext cx="615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EDC5A"/>
                </a:solidFill>
                <a:latin typeface="Montserrat ExtraBold" panose="00000900000000000000" pitchFamily="50" charset="0"/>
              </a:rPr>
              <a:t>04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2BA61E-462B-44F9-8A94-4EC14A2E369D}"/>
              </a:ext>
            </a:extLst>
          </p:cNvPr>
          <p:cNvSpPr txBox="1"/>
          <p:nvPr/>
        </p:nvSpPr>
        <p:spPr>
          <a:xfrm>
            <a:off x="6516827" y="3087334"/>
            <a:ext cx="2087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bg1">
                    <a:lumMod val="95000"/>
                  </a:schemeClr>
                </a:solidFill>
                <a:latin typeface="Montserrat SemiBold" panose="00000700000000000000" pitchFamily="50" charset="0"/>
              </a:rPr>
              <a:t>Инфобизнес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Montserrat SemiBold" panose="00000700000000000000" pitchFamily="50" charset="0"/>
              </a:rPr>
              <a:t>, видео обучение,</a:t>
            </a:r>
            <a:br>
              <a:rPr lang="ru-RU" sz="1600" dirty="0">
                <a:solidFill>
                  <a:schemeClr val="bg1">
                    <a:lumMod val="95000"/>
                  </a:schemeClr>
                </a:solidFill>
                <a:latin typeface="Montserrat SemiBold" panose="00000700000000000000" pitchFamily="50" charset="0"/>
              </a:rPr>
            </a:b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Montserrat SemiBold" panose="00000700000000000000" pitchFamily="50" charset="0"/>
              </a:rPr>
              <a:t>презентации 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Montserrat SemiBold" panose="00000700000000000000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0057D8-B220-4309-8F58-208174DB5E50}"/>
              </a:ext>
            </a:extLst>
          </p:cNvPr>
          <p:cNvSpPr txBox="1"/>
          <p:nvPr/>
        </p:nvSpPr>
        <p:spPr>
          <a:xfrm>
            <a:off x="6516831" y="2453202"/>
            <a:ext cx="615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90000"/>
                  </a:schemeClr>
                </a:solidFill>
                <a:latin typeface="Montserrat ExtraBold" panose="00000900000000000000" pitchFamily="50" charset="0"/>
              </a:rPr>
              <a:t>03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C97E55-1D1F-4065-B40F-D7CCE972E762}"/>
              </a:ext>
            </a:extLst>
          </p:cNvPr>
          <p:cNvSpPr txBox="1"/>
          <p:nvPr/>
        </p:nvSpPr>
        <p:spPr>
          <a:xfrm>
            <a:off x="6516829" y="5057140"/>
            <a:ext cx="2087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Montserrat SemiBold" panose="00000700000000000000" pitchFamily="50" charset="0"/>
              </a:rPr>
              <a:t>Контент для </a:t>
            </a:r>
            <a:r>
              <a:rPr lang="en-US" sz="1600" b="1" dirty="0">
                <a:solidFill>
                  <a:srgbClr val="F04037"/>
                </a:solidFill>
                <a:latin typeface="Montserrat SemiBold" panose="00000700000000000000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Montserrat SemiBold" panose="00000700000000000000" pitchFamily="50" charset="0"/>
              </a:rPr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E383B6-C95F-4F4E-8E5C-3CAB48551992}"/>
              </a:ext>
            </a:extLst>
          </p:cNvPr>
          <p:cNvSpPr txBox="1"/>
          <p:nvPr/>
        </p:nvSpPr>
        <p:spPr>
          <a:xfrm>
            <a:off x="6516831" y="4426915"/>
            <a:ext cx="615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90000"/>
                  </a:schemeClr>
                </a:solidFill>
                <a:latin typeface="Montserrat ExtraBold" panose="00000900000000000000" pitchFamily="50" charset="0"/>
              </a:rPr>
              <a:t>07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78EE86-AA7D-43D7-9067-54CC29BA17C8}"/>
              </a:ext>
            </a:extLst>
          </p:cNvPr>
          <p:cNvSpPr txBox="1"/>
          <p:nvPr/>
        </p:nvSpPr>
        <p:spPr>
          <a:xfrm>
            <a:off x="1097279" y="3087334"/>
            <a:ext cx="2087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Montserrat SemiBold" panose="00000700000000000000" pitchFamily="50" charset="0"/>
              </a:rPr>
              <a:t>Видео о компании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Montserrat SemiBold" panose="00000700000000000000" pitchFamily="50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A09FB1-9C7E-4EE6-95B3-522B956F8683}"/>
              </a:ext>
            </a:extLst>
          </p:cNvPr>
          <p:cNvSpPr txBox="1"/>
          <p:nvPr/>
        </p:nvSpPr>
        <p:spPr>
          <a:xfrm>
            <a:off x="1097281" y="2453202"/>
            <a:ext cx="615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04037"/>
                </a:solidFill>
                <a:latin typeface="Montserrat ExtraBold" panose="00000900000000000000" pitchFamily="50" charset="0"/>
              </a:rPr>
              <a:t>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9049B1-B524-49E0-BD76-36724F480B98}"/>
              </a:ext>
            </a:extLst>
          </p:cNvPr>
          <p:cNvSpPr txBox="1"/>
          <p:nvPr/>
        </p:nvSpPr>
        <p:spPr>
          <a:xfrm>
            <a:off x="1097280" y="5057140"/>
            <a:ext cx="2087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Montserrat SemiBold" panose="00000700000000000000" pitchFamily="50" charset="0"/>
              </a:rPr>
              <a:t>Развлекательное видео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Montserrat SemiBold" panose="00000700000000000000" pitchFamily="50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CE60F6-DC87-402A-8AF5-ADBBD9B0AC09}"/>
              </a:ext>
            </a:extLst>
          </p:cNvPr>
          <p:cNvSpPr txBox="1"/>
          <p:nvPr/>
        </p:nvSpPr>
        <p:spPr>
          <a:xfrm>
            <a:off x="1097281" y="4426915"/>
            <a:ext cx="615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90000"/>
                  </a:schemeClr>
                </a:solidFill>
                <a:latin typeface="Montserrat ExtraBold" panose="00000900000000000000" pitchFamily="50" charset="0"/>
              </a:rPr>
              <a:t>05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D4C45C-0125-4967-9B40-66DFBE9D0F3D}"/>
              </a:ext>
            </a:extLst>
          </p:cNvPr>
          <p:cNvSpPr txBox="1"/>
          <p:nvPr/>
        </p:nvSpPr>
        <p:spPr>
          <a:xfrm>
            <a:off x="3807054" y="3087334"/>
            <a:ext cx="2087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Montserrat SemiBold" panose="00000700000000000000" pitchFamily="50" charset="0"/>
              </a:rPr>
              <a:t>Отзывы, кейсы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Montserrat SemiBold" panose="00000700000000000000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46F299-1A96-4196-97EF-6E90617515BD}"/>
              </a:ext>
            </a:extLst>
          </p:cNvPr>
          <p:cNvSpPr txBox="1"/>
          <p:nvPr/>
        </p:nvSpPr>
        <p:spPr>
          <a:xfrm>
            <a:off x="3807056" y="2453202"/>
            <a:ext cx="615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90000"/>
                  </a:schemeClr>
                </a:solidFill>
                <a:latin typeface="Montserrat ExtraBold" panose="00000900000000000000" pitchFamily="50" charset="0"/>
              </a:rPr>
              <a:t>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B3AC45-E4BF-416E-B9B1-6319CCD9543F}"/>
              </a:ext>
            </a:extLst>
          </p:cNvPr>
          <p:cNvSpPr txBox="1"/>
          <p:nvPr/>
        </p:nvSpPr>
        <p:spPr>
          <a:xfrm>
            <a:off x="3807055" y="5057140"/>
            <a:ext cx="2087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Montserrat SemiBold" panose="00000700000000000000" pitchFamily="50" charset="0"/>
              </a:rPr>
              <a:t>Отчётное видео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Montserrat SemiBold" panose="00000700000000000000" pitchFamily="50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901CB2-2864-4E74-8EBB-D5D2B7F53613}"/>
              </a:ext>
            </a:extLst>
          </p:cNvPr>
          <p:cNvSpPr txBox="1"/>
          <p:nvPr/>
        </p:nvSpPr>
        <p:spPr>
          <a:xfrm>
            <a:off x="3807056" y="4426915"/>
            <a:ext cx="615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A3FF"/>
                </a:solidFill>
                <a:latin typeface="Montserrat ExtraBold" panose="00000900000000000000" pitchFamily="50" charset="0"/>
              </a:rPr>
              <a:t>06</a:t>
            </a:r>
          </a:p>
        </p:txBody>
      </p:sp>
      <p:sp>
        <p:nvSpPr>
          <p:cNvPr id="67" name="Slide Number Placeholder 2">
            <a:extLst>
              <a:ext uri="{FF2B5EF4-FFF2-40B4-BE49-F238E27FC236}">
                <a16:creationId xmlns:a16="http://schemas.microsoft.com/office/drawing/2014/main" id="{7040F57A-8799-4D8B-BB7A-E8CEED90EFA0}"/>
              </a:ext>
            </a:extLst>
          </p:cNvPr>
          <p:cNvSpPr txBox="1">
            <a:spLocks/>
          </p:cNvSpPr>
          <p:nvPr/>
        </p:nvSpPr>
        <p:spPr>
          <a:xfrm>
            <a:off x="9997440" y="6126798"/>
            <a:ext cx="1097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201216-C60A-43BB-89E9-25AFC3963E2E}" type="slidenum">
              <a:rPr lang="en-US" smtClean="0">
                <a:solidFill>
                  <a:schemeClr val="bg1">
                    <a:lumMod val="75000"/>
                  </a:schemeClr>
                </a:solidFill>
                <a:latin typeface="Montserrat Medium" panose="00000600000000000000" pitchFamily="50" charset="0"/>
              </a:rPr>
              <a:pPr/>
              <a:t>2</a:t>
            </a:fld>
            <a:endParaRPr lang="en-US" dirty="0">
              <a:solidFill>
                <a:schemeClr val="bg1">
                  <a:lumMod val="75000"/>
                </a:schemeClr>
              </a:solidFill>
              <a:latin typeface="Montserrat Medium" panose="00000600000000000000" pitchFamily="50" charset="0"/>
            </a:endParaRPr>
          </a:p>
        </p:txBody>
      </p:sp>
      <p:sp>
        <p:nvSpPr>
          <p:cNvPr id="38" name="Footer Placeholder 1">
            <a:extLst>
              <a:ext uri="{FF2B5EF4-FFF2-40B4-BE49-F238E27FC236}">
                <a16:creationId xmlns:a16="http://schemas.microsoft.com/office/drawing/2014/main" id="{2D378140-3AA3-450D-9B08-16191C78FB4B}"/>
              </a:ext>
            </a:extLst>
          </p:cNvPr>
          <p:cNvSpPr txBox="1">
            <a:spLocks/>
          </p:cNvSpPr>
          <p:nvPr/>
        </p:nvSpPr>
        <p:spPr>
          <a:xfrm>
            <a:off x="1097279" y="280670"/>
            <a:ext cx="14528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FEDC5A"/>
                </a:solidFill>
                <a:latin typeface="Montserrat SemiBold" panose="000007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iluminous.ru</a:t>
            </a:r>
            <a:endParaRPr lang="en-US" dirty="0">
              <a:solidFill>
                <a:srgbClr val="FEDC5A"/>
              </a:solidFill>
              <a:latin typeface="Montserrat SemiBold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065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3243B15-8977-4BBD-A86C-D2B055115B09}"/>
              </a:ext>
            </a:extLst>
          </p:cNvPr>
          <p:cNvSpPr txBox="1"/>
          <p:nvPr/>
        </p:nvSpPr>
        <p:spPr>
          <a:xfrm>
            <a:off x="1097280" y="1913839"/>
            <a:ext cx="445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95000"/>
                  </a:schemeClr>
                </a:solidFill>
                <a:latin typeface="Montserrat ExtraBold" panose="00000900000000000000" pitchFamily="50" charset="0"/>
              </a:rPr>
              <a:t>О нас</a:t>
            </a:r>
            <a:endParaRPr lang="en-US" sz="2800" dirty="0">
              <a:solidFill>
                <a:schemeClr val="bg1">
                  <a:lumMod val="95000"/>
                </a:schemeClr>
              </a:solidFill>
              <a:latin typeface="Montserrat ExtraBold" panose="000009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E63023-AC1A-482E-A38D-2EF503AB08BD}"/>
              </a:ext>
            </a:extLst>
          </p:cNvPr>
          <p:cNvSpPr txBox="1"/>
          <p:nvPr/>
        </p:nvSpPr>
        <p:spPr>
          <a:xfrm>
            <a:off x="1045276" y="2437059"/>
            <a:ext cx="44500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0" i="0" dirty="0">
                <a:solidFill>
                  <a:srgbClr val="757575"/>
                </a:solidFill>
                <a:effectLst/>
                <a:latin typeface="Philosopher" panose="02000803000000020004" pitchFamily="2" charset="-52"/>
              </a:rPr>
              <a:t>Студия </a:t>
            </a:r>
            <a:r>
              <a:rPr lang="ru-RU" sz="1400" b="0" i="0" dirty="0" err="1">
                <a:solidFill>
                  <a:srgbClr val="757575"/>
                </a:solidFill>
                <a:effectLst/>
                <a:latin typeface="Philosopher" panose="02000803000000020004" pitchFamily="2" charset="-52"/>
              </a:rPr>
              <a:t>Илюминос</a:t>
            </a:r>
            <a:r>
              <a:rPr lang="ru-RU" sz="1400" b="0" i="0" dirty="0">
                <a:solidFill>
                  <a:srgbClr val="757575"/>
                </a:solidFill>
                <a:effectLst/>
                <a:latin typeface="Philosopher" panose="02000803000000020004" pitchFamily="2" charset="-52"/>
              </a:rPr>
              <a:t> — создаем эмоциональные видео для решения задач бизнеса, основываясь на маркетинге и режиссуре.</a:t>
            </a:r>
          </a:p>
          <a:p>
            <a:pPr algn="l"/>
            <a:r>
              <a:rPr lang="ru-RU" sz="1400" b="0" i="0" dirty="0">
                <a:solidFill>
                  <a:srgbClr val="757575"/>
                </a:solidFill>
                <a:effectLst/>
                <a:latin typeface="Philosopher" panose="02000803000000020004" pitchFamily="2" charset="-52"/>
              </a:rPr>
              <a:t>Наша Студия объединяет специалистов различных компетенций, не только в сфере видеопроизводства, режиссёров, сценаристов, кинооператоров, звукорежиссеров, но и маркетологов. Умеем работать с компаниями различного масштаба.</a:t>
            </a:r>
          </a:p>
          <a:p>
            <a:pPr algn="l"/>
            <a:r>
              <a:rPr lang="ru-RU" sz="1400" b="0" i="0" dirty="0">
                <a:solidFill>
                  <a:srgbClr val="757575"/>
                </a:solidFill>
                <a:effectLst/>
                <a:latin typeface="Philosopher" panose="02000803000000020004" pitchFamily="2" charset="-52"/>
              </a:rPr>
              <a:t>Перед разработкой идеи, мы обсудим маркетинговую стратегию, продумаем позиционирование бренда, выделим ключевые преимущества, определим целевую аудиторию (ЦА) и платформы для размещения. На основе этой информации создадим несколько креативных концепций и напишем сценарий. Предложим выбор способов творческой и технической реализации видео.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0CA709-0A5C-413B-8EC5-F4F5200EFF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4" r="21924"/>
          <a:stretch>
            <a:fillRect/>
          </a:stretch>
        </p:blipFill>
        <p:spPr>
          <a:xfrm>
            <a:off x="6886237" y="1303957"/>
            <a:ext cx="4648526" cy="4657450"/>
          </a:xfr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09D19242-BAD1-4E3C-92CD-7427C44488C6}"/>
              </a:ext>
            </a:extLst>
          </p:cNvPr>
          <p:cNvSpPr txBox="1">
            <a:spLocks/>
          </p:cNvSpPr>
          <p:nvPr/>
        </p:nvSpPr>
        <p:spPr>
          <a:xfrm>
            <a:off x="9997440" y="6126798"/>
            <a:ext cx="1097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201216-C60A-43BB-89E9-25AFC3963E2E}" type="slidenum">
              <a:rPr lang="en-US" smtClean="0">
                <a:solidFill>
                  <a:schemeClr val="bg1">
                    <a:lumMod val="75000"/>
                  </a:schemeClr>
                </a:solidFill>
                <a:latin typeface="Montserrat Medium" panose="00000600000000000000" pitchFamily="50" charset="0"/>
              </a:rPr>
              <a:pPr/>
              <a:t>3</a:t>
            </a:fld>
            <a:endParaRPr lang="en-US" dirty="0">
              <a:solidFill>
                <a:schemeClr val="bg1">
                  <a:lumMod val="75000"/>
                </a:schemeClr>
              </a:solidFill>
              <a:latin typeface="Montserrat Medium" panose="00000600000000000000" pitchFamily="50" charset="0"/>
            </a:endParaRPr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5DA1A73A-705D-411B-9A7A-075184A147F6}"/>
              </a:ext>
            </a:extLst>
          </p:cNvPr>
          <p:cNvSpPr txBox="1">
            <a:spLocks/>
          </p:cNvSpPr>
          <p:nvPr/>
        </p:nvSpPr>
        <p:spPr>
          <a:xfrm>
            <a:off x="1097279" y="280670"/>
            <a:ext cx="14528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FEDC5A"/>
                </a:solidFill>
                <a:latin typeface="Montserrat SemiBold" panose="00000700000000000000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iluminous.ru</a:t>
            </a:r>
            <a:endParaRPr lang="en-US" dirty="0">
              <a:solidFill>
                <a:srgbClr val="FEDC5A"/>
              </a:solidFill>
              <a:latin typeface="Montserrat SemiBold" panose="00000700000000000000" pitchFamily="50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0BB7E8-8986-4533-A85B-05B5A9B273D0}"/>
              </a:ext>
            </a:extLst>
          </p:cNvPr>
          <p:cNvSpPr/>
          <p:nvPr/>
        </p:nvSpPr>
        <p:spPr>
          <a:xfrm>
            <a:off x="9370183" y="496923"/>
            <a:ext cx="2164580" cy="2168736"/>
          </a:xfrm>
          <a:prstGeom prst="roundRect">
            <a:avLst>
              <a:gd name="adj" fmla="val 4708"/>
            </a:avLst>
          </a:prstGeom>
          <a:solidFill>
            <a:srgbClr val="F0403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17841F0-A85B-4F54-849E-0ED332E9950D}"/>
              </a:ext>
            </a:extLst>
          </p:cNvPr>
          <p:cNvSpPr/>
          <p:nvPr/>
        </p:nvSpPr>
        <p:spPr>
          <a:xfrm>
            <a:off x="7164938" y="4069296"/>
            <a:ext cx="2187077" cy="2158158"/>
          </a:xfrm>
          <a:prstGeom prst="roundRect">
            <a:avLst>
              <a:gd name="adj" fmla="val 11526"/>
            </a:avLst>
          </a:prstGeom>
          <a:solidFill>
            <a:srgbClr val="00A3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89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A7B8BFA-7169-4764-85D2-F46CE39B1611}"/>
              </a:ext>
            </a:extLst>
          </p:cNvPr>
          <p:cNvSpPr txBox="1"/>
          <p:nvPr/>
        </p:nvSpPr>
        <p:spPr>
          <a:xfrm>
            <a:off x="1097279" y="1100426"/>
            <a:ext cx="5632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95000"/>
                  </a:schemeClr>
                </a:solidFill>
                <a:latin typeface="Montserrat ExtraBold" panose="00000900000000000000" pitchFamily="50" charset="0"/>
              </a:rPr>
              <a:t>Всё что нужно для успеха</a:t>
            </a:r>
            <a:endParaRPr lang="en-US" sz="2800" dirty="0">
              <a:solidFill>
                <a:schemeClr val="bg1">
                  <a:lumMod val="95000"/>
                </a:schemeClr>
              </a:solidFill>
              <a:latin typeface="Montserrat ExtraBold" panose="00000900000000000000" pitchFamily="5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A7E769-A1EF-44C3-A8C7-54D4A400677A}"/>
              </a:ext>
            </a:extLst>
          </p:cNvPr>
          <p:cNvSpPr txBox="1"/>
          <p:nvPr/>
        </p:nvSpPr>
        <p:spPr>
          <a:xfrm>
            <a:off x="3322320" y="1989948"/>
            <a:ext cx="2641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Philosopher" panose="02000803000000020004" pitchFamily="2" charset="-52"/>
              </a:rPr>
              <a:t>Свой набор оборудования для съёмки и монтажа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Philosopher" panose="02000803000000020004" pitchFamily="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0B1670-CAE5-4DC7-8432-8918A3F55781}"/>
              </a:ext>
            </a:extLst>
          </p:cNvPr>
          <p:cNvSpPr txBox="1"/>
          <p:nvPr/>
        </p:nvSpPr>
        <p:spPr>
          <a:xfrm>
            <a:off x="3361162" y="2506693"/>
            <a:ext cx="264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C3D3C8-D78D-41D8-AC5A-E980A4E2F065}"/>
              </a:ext>
            </a:extLst>
          </p:cNvPr>
          <p:cNvSpPr txBox="1"/>
          <p:nvPr/>
        </p:nvSpPr>
        <p:spPr>
          <a:xfrm>
            <a:off x="3322320" y="4033493"/>
            <a:ext cx="2641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Philosopher" panose="02000803000000020004" pitchFamily="2" charset="-52"/>
              </a:rPr>
              <a:t>Опытная команда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Philosopher" panose="02000803000000020004" pitchFamily="2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E7FBCE-B811-4DB6-940C-74BD0D5D4D9B}"/>
              </a:ext>
            </a:extLst>
          </p:cNvPr>
          <p:cNvSpPr txBox="1"/>
          <p:nvPr/>
        </p:nvSpPr>
        <p:spPr>
          <a:xfrm>
            <a:off x="3322320" y="4372671"/>
            <a:ext cx="264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srgbClr val="FEDC5A"/>
              </a:solidFill>
              <a:latin typeface="Montserrat" panose="00000500000000000000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717ACF-34A8-4431-B986-7BCB89ACBBF8}"/>
              </a:ext>
            </a:extLst>
          </p:cNvPr>
          <p:cNvSpPr txBox="1"/>
          <p:nvPr/>
        </p:nvSpPr>
        <p:spPr>
          <a:xfrm>
            <a:off x="8453120" y="1989948"/>
            <a:ext cx="2641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Philosopher" panose="02000803000000020004" pitchFamily="2" charset="-52"/>
              </a:rPr>
              <a:t>Работаем по договору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Philosopher" panose="02000803000000020004" pitchFamily="2" charset="-5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832735-27F0-4FB4-998F-B2F93EB0E458}"/>
              </a:ext>
            </a:extLst>
          </p:cNvPr>
          <p:cNvSpPr txBox="1"/>
          <p:nvPr/>
        </p:nvSpPr>
        <p:spPr>
          <a:xfrm>
            <a:off x="8453120" y="2330334"/>
            <a:ext cx="264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srgbClr val="F04037"/>
              </a:solidFill>
              <a:latin typeface="Montserrat" panose="00000500000000000000" pitchFamily="50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584605-9C1F-432A-BF2C-3B541D973887}"/>
              </a:ext>
            </a:extLst>
          </p:cNvPr>
          <p:cNvSpPr txBox="1"/>
          <p:nvPr/>
        </p:nvSpPr>
        <p:spPr>
          <a:xfrm>
            <a:off x="8453120" y="4033493"/>
            <a:ext cx="2641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Philosopher" panose="02000803000000020004" pitchFamily="2" charset="-52"/>
              </a:rPr>
              <a:t>Преследуем достижение заданных маркетинговых KPI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Philosopher" panose="02000803000000020004" pitchFamily="2" charset="-52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28E6F7-5611-4841-85F2-C367D800994A}"/>
              </a:ext>
            </a:extLst>
          </p:cNvPr>
          <p:cNvSpPr txBox="1"/>
          <p:nvPr/>
        </p:nvSpPr>
        <p:spPr>
          <a:xfrm>
            <a:off x="8453120" y="4372047"/>
            <a:ext cx="264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schemeClr val="bg1">
                  <a:lumMod val="75000"/>
                </a:schemeClr>
              </a:solidFill>
              <a:latin typeface="Montserrat" panose="00000500000000000000" pitchFamily="50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264EF23-6989-4E48-B827-8C529172AC1F}"/>
              </a:ext>
            </a:extLst>
          </p:cNvPr>
          <p:cNvSpPr txBox="1"/>
          <p:nvPr/>
        </p:nvSpPr>
        <p:spPr>
          <a:xfrm>
            <a:off x="3322320" y="2756912"/>
            <a:ext cx="2641600" cy="379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1400" dirty="0">
              <a:solidFill>
                <a:schemeClr val="bg1">
                  <a:lumMod val="75000"/>
                </a:schemeClr>
              </a:solidFill>
              <a:latin typeface="Montserrat" panose="00000500000000000000" pitchFamily="50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5D185EC-F3F4-44BA-90EC-21AD44C4E8AE}"/>
              </a:ext>
            </a:extLst>
          </p:cNvPr>
          <p:cNvSpPr txBox="1"/>
          <p:nvPr/>
        </p:nvSpPr>
        <p:spPr>
          <a:xfrm>
            <a:off x="3322320" y="4800457"/>
            <a:ext cx="2641600" cy="379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1400" dirty="0">
              <a:solidFill>
                <a:schemeClr val="bg1">
                  <a:lumMod val="75000"/>
                </a:schemeClr>
              </a:solidFill>
              <a:latin typeface="Montserrat" panose="00000500000000000000" pitchFamily="50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387DC07-37DE-4E5A-AC50-548F77E9D1DD}"/>
              </a:ext>
            </a:extLst>
          </p:cNvPr>
          <p:cNvSpPr txBox="1"/>
          <p:nvPr/>
        </p:nvSpPr>
        <p:spPr>
          <a:xfrm>
            <a:off x="8453120" y="2780692"/>
            <a:ext cx="2641600" cy="379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1400" dirty="0">
              <a:solidFill>
                <a:schemeClr val="bg1">
                  <a:lumMod val="75000"/>
                </a:schemeClr>
              </a:solidFill>
              <a:latin typeface="Montserrat" panose="00000500000000000000" pitchFamily="50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B60A2EE-803A-4BDF-B90A-5BF501329BDA}"/>
              </a:ext>
            </a:extLst>
          </p:cNvPr>
          <p:cNvSpPr txBox="1"/>
          <p:nvPr/>
        </p:nvSpPr>
        <p:spPr>
          <a:xfrm>
            <a:off x="8453120" y="4800457"/>
            <a:ext cx="2641600" cy="379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1400" dirty="0">
              <a:solidFill>
                <a:schemeClr val="bg1">
                  <a:lumMod val="75000"/>
                </a:schemeClr>
              </a:solidFill>
              <a:latin typeface="Montserrat" panose="00000500000000000000" pitchFamily="50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D8C45D-4F14-4C7D-A1EC-227C3F3153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1454136" y="2107786"/>
            <a:ext cx="1345814" cy="1345812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6CA5B96-3D10-47B5-AE82-74590CB77C4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6" r="15306"/>
          <a:stretch>
            <a:fillRect/>
          </a:stretch>
        </p:blipFill>
        <p:spPr/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553AFEF-DD90-4A1A-965D-C6411E9A7F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7" r="16677"/>
          <a:stretch>
            <a:fillRect/>
          </a:stretch>
        </p:blipFill>
        <p:spPr/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B3C02B-960E-4B78-BAAE-523ADEC968C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2" r="21852"/>
          <a:stretch>
            <a:fillRect/>
          </a:stretch>
        </p:blipFill>
        <p:spPr>
          <a:xfrm>
            <a:off x="1454136" y="4156826"/>
            <a:ext cx="1345814" cy="1345812"/>
          </a:xfrm>
        </p:spPr>
      </p:pic>
      <p:sp>
        <p:nvSpPr>
          <p:cNvPr id="35" name="Slide Number Placeholder 2">
            <a:extLst>
              <a:ext uri="{FF2B5EF4-FFF2-40B4-BE49-F238E27FC236}">
                <a16:creationId xmlns:a16="http://schemas.microsoft.com/office/drawing/2014/main" id="{76D763B3-BD6E-4C2B-8DCA-14DB30EDDF9D}"/>
              </a:ext>
            </a:extLst>
          </p:cNvPr>
          <p:cNvSpPr txBox="1">
            <a:spLocks/>
          </p:cNvSpPr>
          <p:nvPr/>
        </p:nvSpPr>
        <p:spPr>
          <a:xfrm>
            <a:off x="9997440" y="6126798"/>
            <a:ext cx="1097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201216-C60A-43BB-89E9-25AFC3963E2E}" type="slidenum">
              <a:rPr lang="en-US" smtClean="0">
                <a:solidFill>
                  <a:schemeClr val="bg1">
                    <a:lumMod val="75000"/>
                  </a:schemeClr>
                </a:solidFill>
                <a:latin typeface="Montserrat Medium" panose="00000600000000000000" pitchFamily="50" charset="0"/>
              </a:rPr>
              <a:pPr/>
              <a:t>4</a:t>
            </a:fld>
            <a:endParaRPr lang="en-US" dirty="0">
              <a:solidFill>
                <a:schemeClr val="bg1">
                  <a:lumMod val="75000"/>
                </a:schemeClr>
              </a:solidFill>
              <a:latin typeface="Montserrat Medium" panose="00000600000000000000" pitchFamily="50" charset="0"/>
            </a:endParaRPr>
          </a:p>
        </p:txBody>
      </p:sp>
      <p:sp>
        <p:nvSpPr>
          <p:cNvPr id="37" name="Footer Placeholder 1">
            <a:extLst>
              <a:ext uri="{FF2B5EF4-FFF2-40B4-BE49-F238E27FC236}">
                <a16:creationId xmlns:a16="http://schemas.microsoft.com/office/drawing/2014/main" id="{BB6846E4-B91E-451F-8A88-0C8CBD47BEC3}"/>
              </a:ext>
            </a:extLst>
          </p:cNvPr>
          <p:cNvSpPr txBox="1">
            <a:spLocks/>
          </p:cNvSpPr>
          <p:nvPr/>
        </p:nvSpPr>
        <p:spPr>
          <a:xfrm>
            <a:off x="1097279" y="280670"/>
            <a:ext cx="14528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FEDC5A"/>
                </a:solidFill>
                <a:latin typeface="Montserrat SemiBold" panose="00000700000000000000" pitchFamily="50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iluminous.ru</a:t>
            </a:r>
            <a:endParaRPr lang="en-US" dirty="0">
              <a:solidFill>
                <a:srgbClr val="FEDC5A"/>
              </a:solidFill>
              <a:latin typeface="Montserrat SemiBold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092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2964497-64B2-4880-A2C9-435855C72A29}"/>
              </a:ext>
            </a:extLst>
          </p:cNvPr>
          <p:cNvSpPr txBox="1"/>
          <p:nvPr/>
        </p:nvSpPr>
        <p:spPr>
          <a:xfrm>
            <a:off x="6516975" y="1604287"/>
            <a:ext cx="445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Montserrat ExtraBold" panose="00000900000000000000" pitchFamily="50" charset="0"/>
              </a:rPr>
              <a:t>Идея-сценарий-съёмка-монтаж</a:t>
            </a:r>
            <a:endParaRPr lang="en-US" dirty="0">
              <a:solidFill>
                <a:schemeClr val="bg1">
                  <a:lumMod val="95000"/>
                </a:schemeClr>
              </a:solidFill>
              <a:latin typeface="Montserrat ExtraBold" panose="00000900000000000000" pitchFamily="50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5B7C6F2-173E-4466-849D-E7B5369C5AA5}"/>
              </a:ext>
            </a:extLst>
          </p:cNvPr>
          <p:cNvSpPr/>
          <p:nvPr/>
        </p:nvSpPr>
        <p:spPr>
          <a:xfrm>
            <a:off x="6629650" y="5745956"/>
            <a:ext cx="2379096" cy="447898"/>
          </a:xfrm>
          <a:prstGeom prst="roundRect">
            <a:avLst>
              <a:gd name="adj" fmla="val 11526"/>
            </a:avLst>
          </a:prstGeom>
          <a:solidFill>
            <a:srgbClr val="00A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C832D6-EC3C-4E0F-98E4-EE10BB0A367A}"/>
              </a:ext>
            </a:extLst>
          </p:cNvPr>
          <p:cNvSpPr txBox="1"/>
          <p:nvPr/>
        </p:nvSpPr>
        <p:spPr>
          <a:xfrm>
            <a:off x="6516975" y="2077817"/>
            <a:ext cx="44500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0" i="0" dirty="0">
                <a:solidFill>
                  <a:srgbClr val="757575"/>
                </a:solidFill>
                <a:effectLst/>
                <a:latin typeface="Philosopher" panose="02000803000000020004" pitchFamily="2" charset="-52"/>
              </a:rPr>
              <a:t>Прежде чем приступить к работе, совместно с вами составляем техническое задание, продумываем концепцию (на кого будет ориентировано видео, что хотите донести до зрителя, какого эффекта ожидаете и </a:t>
            </a:r>
            <a:r>
              <a:rPr lang="ru-RU" sz="1400" b="0" i="0" dirty="0" err="1">
                <a:solidFill>
                  <a:srgbClr val="757575"/>
                </a:solidFill>
                <a:effectLst/>
                <a:latin typeface="Philosopher" panose="02000803000000020004" pitchFamily="2" charset="-52"/>
              </a:rPr>
              <a:t>тд</a:t>
            </a:r>
            <a:r>
              <a:rPr lang="ru-RU" sz="1400" b="0" i="0" dirty="0">
                <a:solidFill>
                  <a:srgbClr val="757575"/>
                </a:solidFill>
                <a:effectLst/>
                <a:latin typeface="Philosopher" panose="02000803000000020004" pitchFamily="2" charset="-52"/>
              </a:rPr>
              <a:t>.) и пишем сценарий.</a:t>
            </a:r>
          </a:p>
          <a:p>
            <a:pPr algn="l"/>
            <a:r>
              <a:rPr lang="ru-RU" sz="1400" b="0" i="0" dirty="0">
                <a:solidFill>
                  <a:srgbClr val="757575"/>
                </a:solidFill>
                <a:effectLst/>
                <a:latin typeface="Philosopher" panose="02000803000000020004" pitchFamily="2" charset="-52"/>
              </a:rPr>
              <a:t>За время нашей работы были реализованы проекты разной сложности для абсолютно разных направлений бизнеса: от маленького магазинчика, до солидного предприятия.</a:t>
            </a:r>
          </a:p>
          <a:p>
            <a:pPr algn="l"/>
            <a:r>
              <a:rPr lang="ru-RU" sz="1400" b="0" i="0" dirty="0">
                <a:solidFill>
                  <a:srgbClr val="757575"/>
                </a:solidFill>
                <a:effectLst/>
                <a:latin typeface="Philosopher" panose="02000803000000020004" pitchFamily="2" charset="-52"/>
              </a:rPr>
              <a:t>Нам не все равно что получается в итоге, поэтому делаем все возможное чтобы рассказать о вашей компании привлекательно для клиентов.</a:t>
            </a:r>
          </a:p>
          <a:p>
            <a:pPr algn="l"/>
            <a:r>
              <a:rPr lang="ru-RU" sz="1400" b="0" i="0" dirty="0">
                <a:solidFill>
                  <a:srgbClr val="757575"/>
                </a:solidFill>
                <a:effectLst/>
                <a:latin typeface="Philosopher" panose="02000803000000020004" pitchFamily="2" charset="-52"/>
              </a:rPr>
              <a:t>В нашем портфолио рекламные ролики, презентационные и учебные фильмы, интервью, клипы и обзорные видео.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F488B-C1F0-41C0-BFE5-1367ECC636DF}"/>
              </a:ext>
            </a:extLst>
          </p:cNvPr>
          <p:cNvSpPr txBox="1"/>
          <p:nvPr/>
        </p:nvSpPr>
        <p:spPr>
          <a:xfrm>
            <a:off x="6734424" y="5816017"/>
            <a:ext cx="2236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Montserrat SemiBold" panose="00000700000000000000" pitchFamily="50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портфолио</a:t>
            </a:r>
            <a:endParaRPr lang="en-US" sz="1400" dirty="0">
              <a:solidFill>
                <a:schemeClr val="bg1"/>
              </a:solidFill>
              <a:latin typeface="Montserrat SemiBold" panose="00000700000000000000" pitchFamily="50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FC4BF5-87C5-4C71-B746-3688B406DB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5" r="16735"/>
          <a:stretch>
            <a:fillRect/>
          </a:stretch>
        </p:blipFill>
        <p:spPr/>
      </p:pic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2CBB67D2-C1C5-4FC8-A2E3-4AD1B5E5FEBE}"/>
              </a:ext>
            </a:extLst>
          </p:cNvPr>
          <p:cNvSpPr txBox="1">
            <a:spLocks/>
          </p:cNvSpPr>
          <p:nvPr/>
        </p:nvSpPr>
        <p:spPr>
          <a:xfrm>
            <a:off x="9997440" y="6126798"/>
            <a:ext cx="1097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201216-C60A-43BB-89E9-25AFC3963E2E}" type="slidenum">
              <a:rPr lang="en-US" smtClean="0">
                <a:solidFill>
                  <a:schemeClr val="bg1">
                    <a:lumMod val="75000"/>
                  </a:schemeClr>
                </a:solidFill>
                <a:latin typeface="Montserrat Medium" panose="00000600000000000000" pitchFamily="50" charset="0"/>
              </a:rPr>
              <a:pPr/>
              <a:t>5</a:t>
            </a:fld>
            <a:endParaRPr lang="en-US" dirty="0">
              <a:solidFill>
                <a:schemeClr val="bg1">
                  <a:lumMod val="75000"/>
                </a:schemeClr>
              </a:solidFill>
              <a:latin typeface="Montserrat Medium" panose="00000600000000000000" pitchFamily="50" charset="0"/>
            </a:endParaRPr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5E89B7FA-5C54-4887-A495-225A8FEF9781}"/>
              </a:ext>
            </a:extLst>
          </p:cNvPr>
          <p:cNvSpPr txBox="1">
            <a:spLocks/>
          </p:cNvSpPr>
          <p:nvPr/>
        </p:nvSpPr>
        <p:spPr>
          <a:xfrm>
            <a:off x="1097280" y="250335"/>
            <a:ext cx="14528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FEDC5A"/>
                </a:solidFill>
                <a:latin typeface="Montserrat SemiBold" panose="000007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iluminous.ru</a:t>
            </a:r>
            <a:endParaRPr lang="en-US" dirty="0">
              <a:solidFill>
                <a:srgbClr val="FEDC5A"/>
              </a:solidFill>
              <a:latin typeface="Montserrat SemiBold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727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2E3CE81-7A4E-4A1E-987E-B41B580F0800}"/>
              </a:ext>
            </a:extLst>
          </p:cNvPr>
          <p:cNvSpPr txBox="1"/>
          <p:nvPr/>
        </p:nvSpPr>
        <p:spPr>
          <a:xfrm>
            <a:off x="1097280" y="1100426"/>
            <a:ext cx="445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A3FF"/>
                </a:solidFill>
                <a:latin typeface="Montserrat ExtraBold" panose="00000900000000000000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Контакты:</a:t>
            </a:r>
            <a:endParaRPr lang="en-US" sz="2800" dirty="0">
              <a:solidFill>
                <a:srgbClr val="00A3FF"/>
              </a:solidFill>
              <a:latin typeface="Montserrat" panose="02000505000000020004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9E0D92A-E5C4-4D3E-AFAD-19D94AE9B59E}"/>
              </a:ext>
            </a:extLst>
          </p:cNvPr>
          <p:cNvSpPr/>
          <p:nvPr/>
        </p:nvSpPr>
        <p:spPr>
          <a:xfrm>
            <a:off x="1209676" y="2621407"/>
            <a:ext cx="676656" cy="676656"/>
          </a:xfrm>
          <a:prstGeom prst="ellipse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791070-A22B-47AF-9B79-BB90193124FC}"/>
              </a:ext>
            </a:extLst>
          </p:cNvPr>
          <p:cNvSpPr txBox="1"/>
          <p:nvPr/>
        </p:nvSpPr>
        <p:spPr>
          <a:xfrm>
            <a:off x="2082799" y="2621407"/>
            <a:ext cx="3738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i="0" dirty="0">
                <a:solidFill>
                  <a:srgbClr val="E7E8EA"/>
                </a:solidFill>
                <a:effectLst/>
                <a:latin typeface="Arial" panose="020B0604020202020204" pitchFamily="34" charset="0"/>
              </a:rPr>
              <a:t>C уважением, Андрей</a:t>
            </a:r>
            <a:br>
              <a:rPr lang="ru-RU" sz="1600" dirty="0"/>
            </a:br>
            <a:r>
              <a:rPr lang="ru-RU" sz="1600" b="0" i="0" dirty="0">
                <a:solidFill>
                  <a:srgbClr val="E7E8EA"/>
                </a:solidFill>
                <a:effectLst/>
                <a:latin typeface="Arial" panose="020B0604020202020204" pitchFamily="34" charset="0"/>
              </a:rPr>
              <a:t>Менеджер проектов</a:t>
            </a:r>
            <a:br>
              <a:rPr lang="ru-RU" sz="1600" dirty="0"/>
            </a:br>
            <a:r>
              <a:rPr lang="ru-RU" sz="1600" b="0" i="0" dirty="0">
                <a:solidFill>
                  <a:srgbClr val="E7E8EA"/>
                </a:solidFill>
                <a:effectLst/>
                <a:latin typeface="Arial" panose="020B0604020202020204" pitchFamily="34" charset="0"/>
              </a:rPr>
              <a:t>Студия </a:t>
            </a:r>
            <a:r>
              <a:rPr lang="ru-RU" sz="1600" b="0" i="0" dirty="0" err="1">
                <a:solidFill>
                  <a:srgbClr val="E7E8EA"/>
                </a:solidFill>
                <a:effectLst/>
                <a:latin typeface="Arial" panose="020B0604020202020204" pitchFamily="34" charset="0"/>
              </a:rPr>
              <a:t>Илюминос</a:t>
            </a:r>
            <a:br>
              <a:rPr lang="ru-RU" sz="1600" dirty="0"/>
            </a:br>
            <a:r>
              <a:rPr lang="ru-RU" sz="1600" b="0" i="0" dirty="0">
                <a:solidFill>
                  <a:srgbClr val="E7E8EA"/>
                </a:solidFill>
                <a:effectLst/>
                <a:latin typeface="Arial" panose="020B0604020202020204" pitchFamily="34" charset="0"/>
              </a:rPr>
              <a:t>+7 (495) 363-82-29</a:t>
            </a:r>
            <a:br>
              <a:rPr lang="ru-RU" sz="1600" dirty="0"/>
            </a:br>
            <a:r>
              <a:rPr lang="ru-RU" sz="1600" b="0" i="0" dirty="0">
                <a:solidFill>
                  <a:srgbClr val="E7E8EA"/>
                </a:solidFill>
                <a:effectLst/>
                <a:latin typeface="Arial" panose="020B0604020202020204" pitchFamily="34" charset="0"/>
              </a:rPr>
              <a:t>+7(916) 600-97-58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Montserrat" panose="02000505000000020004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EE28D9-9BB9-4522-B366-2E72B0870CD2}"/>
              </a:ext>
            </a:extLst>
          </p:cNvPr>
          <p:cNvSpPr txBox="1"/>
          <p:nvPr/>
        </p:nvSpPr>
        <p:spPr>
          <a:xfrm>
            <a:off x="993240" y="6112973"/>
            <a:ext cx="9982450" cy="37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0" i="0" dirty="0">
                <a:solidFill>
                  <a:srgbClr val="B7BABC"/>
                </a:solidFill>
                <a:effectLst/>
                <a:latin typeface="Philosopher" panose="02000803000000020004" pitchFamily="2" charset="-52"/>
              </a:rPr>
              <a:t>Студия </a:t>
            </a:r>
            <a:r>
              <a:rPr lang="ru-RU" sz="1400" b="0" i="0" dirty="0" err="1">
                <a:solidFill>
                  <a:srgbClr val="B7BABC"/>
                </a:solidFill>
                <a:effectLst/>
                <a:latin typeface="Philosopher" panose="02000803000000020004" pitchFamily="2" charset="-52"/>
              </a:rPr>
              <a:t>Илюминос</a:t>
            </a:r>
            <a:r>
              <a:rPr lang="ru-RU" sz="1400" b="0" i="0" dirty="0">
                <a:solidFill>
                  <a:srgbClr val="B7BABC"/>
                </a:solidFill>
                <a:effectLst/>
                <a:latin typeface="Philosopher" panose="02000803000000020004" pitchFamily="2" charset="-52"/>
              </a:rPr>
              <a:t>. ИП Кузминов А.В. ИНН: 770470874770 / ОГРНИП: 318774600452957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Montserrat" panose="00000500000000000000" pitchFamily="50" charset="0"/>
            </a:endParaRPr>
          </a:p>
        </p:txBody>
      </p:sp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A10AA69F-85C8-48A8-B2BB-AB349FD84061}"/>
              </a:ext>
            </a:extLst>
          </p:cNvPr>
          <p:cNvSpPr txBox="1">
            <a:spLocks/>
          </p:cNvSpPr>
          <p:nvPr/>
        </p:nvSpPr>
        <p:spPr>
          <a:xfrm>
            <a:off x="9997440" y="6126798"/>
            <a:ext cx="1097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201216-C60A-43BB-89E9-25AFC3963E2E}" type="slidenum">
              <a:rPr lang="en-US" smtClean="0">
                <a:solidFill>
                  <a:schemeClr val="bg1">
                    <a:lumMod val="75000"/>
                  </a:schemeClr>
                </a:solidFill>
                <a:latin typeface="Montserrat Medium" panose="00000600000000000000" pitchFamily="50" charset="0"/>
              </a:rPr>
              <a:pPr/>
              <a:t>6</a:t>
            </a:fld>
            <a:endParaRPr lang="en-US" dirty="0">
              <a:solidFill>
                <a:schemeClr val="bg1">
                  <a:lumMod val="75000"/>
                </a:schemeClr>
              </a:solidFill>
              <a:latin typeface="Montserrat Medium" panose="00000600000000000000" pitchFamily="50" charset="0"/>
            </a:endParaRPr>
          </a:p>
        </p:txBody>
      </p:sp>
      <p:sp>
        <p:nvSpPr>
          <p:cNvPr id="24" name="Footer Placeholder 1">
            <a:extLst>
              <a:ext uri="{FF2B5EF4-FFF2-40B4-BE49-F238E27FC236}">
                <a16:creationId xmlns:a16="http://schemas.microsoft.com/office/drawing/2014/main" id="{5F01D2B3-606C-4465-86C9-75F62C835260}"/>
              </a:ext>
            </a:extLst>
          </p:cNvPr>
          <p:cNvSpPr txBox="1">
            <a:spLocks/>
          </p:cNvSpPr>
          <p:nvPr/>
        </p:nvSpPr>
        <p:spPr>
          <a:xfrm>
            <a:off x="1097279" y="280670"/>
            <a:ext cx="14528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FEDC5A"/>
                </a:solidFill>
                <a:latin typeface="Montserrat SemiBold" panose="000007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iluminous.ru</a:t>
            </a:r>
            <a:endParaRPr lang="en-US" dirty="0">
              <a:solidFill>
                <a:srgbClr val="FEDC5A"/>
              </a:solidFill>
              <a:latin typeface="Montserrat SemiBold" panose="00000700000000000000" pitchFamily="50" charset="0"/>
            </a:endParaRPr>
          </a:p>
          <a:p>
            <a:pPr algn="l"/>
            <a:endParaRPr lang="en-US" dirty="0">
              <a:solidFill>
                <a:schemeClr val="bg2">
                  <a:lumMod val="90000"/>
                </a:schemeClr>
              </a:solidFill>
              <a:latin typeface="Montserrat SemiBold" panose="00000700000000000000" pitchFamily="50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BD09E7-280C-4D58-90F9-64288CAC4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743" y="2686101"/>
            <a:ext cx="550976" cy="5472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CECB5D-4907-48CC-BE52-BD07C25045E2}"/>
              </a:ext>
            </a:extLst>
          </p:cNvPr>
          <p:cNvSpPr txBox="1"/>
          <p:nvPr/>
        </p:nvSpPr>
        <p:spPr>
          <a:xfrm>
            <a:off x="1032671" y="4115390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chemeClr val="bg1">
                    <a:lumMod val="95000"/>
                  </a:schemeClr>
                </a:solidFill>
                <a:latin typeface="Montserrat ExtraBold" panose="00000900000000000000" pitchFamily="50" charset="0"/>
              </a:rPr>
              <a:t>Нам доверяют:</a:t>
            </a:r>
            <a:endParaRPr lang="en-US" sz="1800" dirty="0">
              <a:solidFill>
                <a:schemeClr val="bg1">
                  <a:lumMod val="95000"/>
                </a:schemeClr>
              </a:solidFill>
              <a:latin typeface="Montserrat ExtraBold" panose="00000900000000000000" pitchFamily="50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A6205F-A97F-45C6-81ED-C71536778F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99" y="4522443"/>
            <a:ext cx="1594833" cy="840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7CC4A0-C81F-45A5-8D55-F2EFBD9329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052" y="4610923"/>
            <a:ext cx="2248843" cy="550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E6B4A22-E9D2-417D-A66D-C82C8455F0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415" y="4533982"/>
            <a:ext cx="2573899" cy="704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D1DCC3D-2B71-48D2-9904-8C90FB1478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307" y="4584302"/>
            <a:ext cx="1826112" cy="1014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89034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1869</TotalTime>
  <Words>387</Words>
  <Application>Microsoft Office PowerPoint</Application>
  <PresentationFormat>Широкоэкранный</PresentationFormat>
  <Paragraphs>49</Paragraphs>
  <Slides>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5" baseType="lpstr">
      <vt:lpstr>-apple-system</vt:lpstr>
      <vt:lpstr>Arial</vt:lpstr>
      <vt:lpstr>Calibri</vt:lpstr>
      <vt:lpstr>Montserrat</vt:lpstr>
      <vt:lpstr>Montserrat ExtraBold</vt:lpstr>
      <vt:lpstr>Montserrat Medium</vt:lpstr>
      <vt:lpstr>Montserrat SemiBold</vt:lpstr>
      <vt:lpstr>Philosopher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Permana Maliq</dc:creator>
  <cp:lastModifiedBy>Андрей Кузминов</cp:lastModifiedBy>
  <cp:revision>153</cp:revision>
  <dcterms:created xsi:type="dcterms:W3CDTF">2020-12-04T03:17:30Z</dcterms:created>
  <dcterms:modified xsi:type="dcterms:W3CDTF">2021-11-22T11:58:34Z</dcterms:modified>
</cp:coreProperties>
</file>